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1782" r:id="rId5"/>
    <p:sldId id="1724" r:id="rId6"/>
    <p:sldId id="1789" r:id="rId7"/>
    <p:sldId id="1900" r:id="rId8"/>
    <p:sldId id="1951" r:id="rId9"/>
    <p:sldId id="1941" r:id="rId10"/>
    <p:sldId id="1942" r:id="rId11"/>
    <p:sldId id="1924" r:id="rId12"/>
    <p:sldId id="1925" r:id="rId13"/>
    <p:sldId id="1928" r:id="rId14"/>
    <p:sldId id="1929" r:id="rId15"/>
    <p:sldId id="1926" r:id="rId16"/>
    <p:sldId id="1927" r:id="rId17"/>
    <p:sldId id="1952" r:id="rId18"/>
    <p:sldId id="1953" r:id="rId19"/>
    <p:sldId id="1954" r:id="rId20"/>
    <p:sldId id="1955" r:id="rId21"/>
    <p:sldId id="1956" r:id="rId22"/>
    <p:sldId id="1957" r:id="rId23"/>
    <p:sldId id="1958" r:id="rId24"/>
    <p:sldId id="1959" r:id="rId25"/>
    <p:sldId id="1960" r:id="rId26"/>
    <p:sldId id="1961" r:id="rId27"/>
    <p:sldId id="1962" r:id="rId28"/>
    <p:sldId id="1963" r:id="rId29"/>
    <p:sldId id="1964" r:id="rId30"/>
    <p:sldId id="1965" r:id="rId31"/>
    <p:sldId id="1966" r:id="rId32"/>
    <p:sldId id="1969" r:id="rId33"/>
    <p:sldId id="1970" r:id="rId34"/>
    <p:sldId id="1971" r:id="rId35"/>
    <p:sldId id="1972" r:id="rId36"/>
    <p:sldId id="1973" r:id="rId37"/>
    <p:sldId id="1974" r:id="rId38"/>
    <p:sldId id="1975" r:id="rId39"/>
    <p:sldId id="1976" r:id="rId40"/>
    <p:sldId id="1977" r:id="rId41"/>
    <p:sldId id="1978" r:id="rId42"/>
    <p:sldId id="1979" r:id="rId43"/>
    <p:sldId id="1980" r:id="rId44"/>
    <p:sldId id="1967" r:id="rId45"/>
    <p:sldId id="1968" r:id="rId46"/>
    <p:sldId id="1981" r:id="rId47"/>
    <p:sldId id="1982" r:id="rId48"/>
    <p:sldId id="1786"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280AA-1B8B-4BB9-A43B-EC124A01219F}" v="1" dt="2023-03-10T07:33:36.2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37A4BB0-D434-4625-B039-FF39EE50A115}"/>
    <pc:docChg chg="undo custSel addSld delSld modSld">
      <pc:chgData name="Yoel Kortick" userId="167978f5-7f40-4909-85d5-d4149554ad4e" providerId="ADAL" clId="{037A4BB0-D434-4625-B039-FF39EE50A115}" dt="2023-02-26T11:06:22.237" v="458"/>
      <pc:docMkLst>
        <pc:docMk/>
      </pc:docMkLst>
      <pc:sldChg chg="modSp mod">
        <pc:chgData name="Yoel Kortick" userId="167978f5-7f40-4909-85d5-d4149554ad4e" providerId="ADAL" clId="{037A4BB0-D434-4625-B039-FF39EE50A115}" dt="2023-02-26T11:06:22.237" v="458"/>
        <pc:sldMkLst>
          <pc:docMk/>
          <pc:sldMk cId="3267142644" sldId="1724"/>
        </pc:sldMkLst>
        <pc:spChg chg="mod">
          <ac:chgData name="Yoel Kortick" userId="167978f5-7f40-4909-85d5-d4149554ad4e" providerId="ADAL" clId="{037A4BB0-D434-4625-B039-FF39EE50A115}" dt="2023-02-26T11:06:22.237" v="458"/>
          <ac:spMkLst>
            <pc:docMk/>
            <pc:sldMk cId="3267142644" sldId="1724"/>
            <ac:spMk id="63" creationId="{2818E309-CE24-45E0-8F37-EFD6121F7540}"/>
          </ac:spMkLst>
        </pc:spChg>
      </pc:sldChg>
      <pc:sldChg chg="modSp mod">
        <pc:chgData name="Yoel Kortick" userId="167978f5-7f40-4909-85d5-d4149554ad4e" providerId="ADAL" clId="{037A4BB0-D434-4625-B039-FF39EE50A115}" dt="2023-02-26T10:40:51.413" v="3" actId="1036"/>
        <pc:sldMkLst>
          <pc:docMk/>
          <pc:sldMk cId="1404067891" sldId="1782"/>
        </pc:sldMkLst>
        <pc:spChg chg="mod">
          <ac:chgData name="Yoel Kortick" userId="167978f5-7f40-4909-85d5-d4149554ad4e" providerId="ADAL" clId="{037A4BB0-D434-4625-B039-FF39EE50A115}" dt="2023-02-26T10:40:47.535" v="0"/>
          <ac:spMkLst>
            <pc:docMk/>
            <pc:sldMk cId="1404067891" sldId="1782"/>
            <ac:spMk id="4" creationId="{A02F1239-CFFA-4E95-8A0B-536CBE397E4E}"/>
          </ac:spMkLst>
        </pc:spChg>
        <pc:spChg chg="mod">
          <ac:chgData name="Yoel Kortick" userId="167978f5-7f40-4909-85d5-d4149554ad4e" providerId="ADAL" clId="{037A4BB0-D434-4625-B039-FF39EE50A115}" dt="2023-02-26T10:40:51.413" v="3" actId="1036"/>
          <ac:spMkLst>
            <pc:docMk/>
            <pc:sldMk cId="1404067891" sldId="1782"/>
            <ac:spMk id="5" creationId="{05B9EF0F-357D-4D15-AC2B-6565A19E4058}"/>
          </ac:spMkLst>
        </pc:spChg>
      </pc:sldChg>
      <pc:sldChg chg="addSp delSp modSp mod">
        <pc:chgData name="Yoel Kortick" userId="167978f5-7f40-4909-85d5-d4149554ad4e" providerId="ADAL" clId="{037A4BB0-D434-4625-B039-FF39EE50A115}" dt="2023-02-26T10:42:01.326" v="16"/>
        <pc:sldMkLst>
          <pc:docMk/>
          <pc:sldMk cId="1773716853" sldId="1788"/>
        </pc:sldMkLst>
        <pc:spChg chg="del">
          <ac:chgData name="Yoel Kortick" userId="167978f5-7f40-4909-85d5-d4149554ad4e" providerId="ADAL" clId="{037A4BB0-D434-4625-B039-FF39EE50A115}" dt="2023-02-26T10:41:59.115" v="14" actId="478"/>
          <ac:spMkLst>
            <pc:docMk/>
            <pc:sldMk cId="1773716853" sldId="1788"/>
            <ac:spMk id="4" creationId="{2490F34D-A7E2-4EA9-8B1A-78371A1F1CD1}"/>
          </ac:spMkLst>
        </pc:spChg>
        <pc:spChg chg="add del mod">
          <ac:chgData name="Yoel Kortick" userId="167978f5-7f40-4909-85d5-d4149554ad4e" providerId="ADAL" clId="{037A4BB0-D434-4625-B039-FF39EE50A115}" dt="2023-02-26T10:42:00.204" v="15" actId="478"/>
          <ac:spMkLst>
            <pc:docMk/>
            <pc:sldMk cId="1773716853" sldId="1788"/>
            <ac:spMk id="5" creationId="{05FD0C7B-826A-EC1C-B150-5971740E10D6}"/>
          </ac:spMkLst>
        </pc:spChg>
        <pc:spChg chg="add mod">
          <ac:chgData name="Yoel Kortick" userId="167978f5-7f40-4909-85d5-d4149554ad4e" providerId="ADAL" clId="{037A4BB0-D434-4625-B039-FF39EE50A115}" dt="2023-02-26T10:42:01.326" v="16"/>
          <ac:spMkLst>
            <pc:docMk/>
            <pc:sldMk cId="1773716853" sldId="1788"/>
            <ac:spMk id="6" creationId="{16391759-4014-A886-D4CD-780283162065}"/>
          </ac:spMkLst>
        </pc:spChg>
      </pc:sldChg>
      <pc:sldChg chg="modSp mod">
        <pc:chgData name="Yoel Kortick" userId="167978f5-7f40-4909-85d5-d4149554ad4e" providerId="ADAL" clId="{037A4BB0-D434-4625-B039-FF39EE50A115}" dt="2023-02-26T10:42:36.217" v="34" actId="20577"/>
        <pc:sldMkLst>
          <pc:docMk/>
          <pc:sldMk cId="2299300669" sldId="1789"/>
        </pc:sldMkLst>
        <pc:spChg chg="mod">
          <ac:chgData name="Yoel Kortick" userId="167978f5-7f40-4909-85d5-d4149554ad4e" providerId="ADAL" clId="{037A4BB0-D434-4625-B039-FF39EE50A115}" dt="2023-02-26T10:42:36.217" v="34" actId="20577"/>
          <ac:spMkLst>
            <pc:docMk/>
            <pc:sldMk cId="2299300669" sldId="1789"/>
            <ac:spMk id="3" creationId="{440E2C51-CB70-4EE1-8E6B-DADCB74DEC44}"/>
          </ac:spMkLst>
        </pc:spChg>
      </pc:sldChg>
      <pc:sldChg chg="del">
        <pc:chgData name="Yoel Kortick" userId="167978f5-7f40-4909-85d5-d4149554ad4e" providerId="ADAL" clId="{037A4BB0-D434-4625-B039-FF39EE50A115}" dt="2023-02-26T10:42:25.907" v="17" actId="47"/>
        <pc:sldMkLst>
          <pc:docMk/>
          <pc:sldMk cId="3753056614" sldId="1791"/>
        </pc:sldMkLst>
      </pc:sldChg>
      <pc:sldChg chg="addSp delSp modSp mod">
        <pc:chgData name="Yoel Kortick" userId="167978f5-7f40-4909-85d5-d4149554ad4e" providerId="ADAL" clId="{037A4BB0-D434-4625-B039-FF39EE50A115}" dt="2023-02-26T10:45:03.868" v="75" actId="14100"/>
        <pc:sldMkLst>
          <pc:docMk/>
          <pc:sldMk cId="1445702250" sldId="1812"/>
        </pc:sldMkLst>
        <pc:spChg chg="mod">
          <ac:chgData name="Yoel Kortick" userId="167978f5-7f40-4909-85d5-d4149554ad4e" providerId="ADAL" clId="{037A4BB0-D434-4625-B039-FF39EE50A115}" dt="2023-02-26T10:44:17.006" v="69"/>
          <ac:spMkLst>
            <pc:docMk/>
            <pc:sldMk cId="1445702250" sldId="1812"/>
            <ac:spMk id="3" creationId="{4FC18B40-6547-41EC-8A0E-1C8F40E0A42F}"/>
          </ac:spMkLst>
        </pc:spChg>
        <pc:spChg chg="del">
          <ac:chgData name="Yoel Kortick" userId="167978f5-7f40-4909-85d5-d4149554ad4e" providerId="ADAL" clId="{037A4BB0-D434-4625-B039-FF39EE50A115}" dt="2023-02-26T10:43:38.636" v="56" actId="478"/>
          <ac:spMkLst>
            <pc:docMk/>
            <pc:sldMk cId="1445702250" sldId="1812"/>
            <ac:spMk id="4" creationId="{2490F34D-A7E2-4EA9-8B1A-78371A1F1CD1}"/>
          </ac:spMkLst>
        </pc:spChg>
        <pc:spChg chg="del">
          <ac:chgData name="Yoel Kortick" userId="167978f5-7f40-4909-85d5-d4149554ad4e" providerId="ADAL" clId="{037A4BB0-D434-4625-B039-FF39EE50A115}" dt="2023-02-26T10:43:38.636" v="56" actId="478"/>
          <ac:spMkLst>
            <pc:docMk/>
            <pc:sldMk cId="1445702250" sldId="1812"/>
            <ac:spMk id="6" creationId="{D9EAF664-8742-4F1A-C709-BFC7C798861E}"/>
          </ac:spMkLst>
        </pc:spChg>
        <pc:spChg chg="add del mod">
          <ac:chgData name="Yoel Kortick" userId="167978f5-7f40-4909-85d5-d4149554ad4e" providerId="ADAL" clId="{037A4BB0-D434-4625-B039-FF39EE50A115}" dt="2023-02-26T10:43:52.919" v="57" actId="478"/>
          <ac:spMkLst>
            <pc:docMk/>
            <pc:sldMk cId="1445702250" sldId="1812"/>
            <ac:spMk id="7" creationId="{DA568CAE-E801-7096-1AA0-E01E3113DBE6}"/>
          </ac:spMkLst>
        </pc:spChg>
        <pc:spChg chg="add mod">
          <ac:chgData name="Yoel Kortick" userId="167978f5-7f40-4909-85d5-d4149554ad4e" providerId="ADAL" clId="{037A4BB0-D434-4625-B039-FF39EE50A115}" dt="2023-02-26T10:44:50.270" v="71"/>
          <ac:spMkLst>
            <pc:docMk/>
            <pc:sldMk cId="1445702250" sldId="1812"/>
            <ac:spMk id="9" creationId="{B5353FD1-11C7-8750-134A-6EBF6AB8556B}"/>
          </ac:spMkLst>
        </pc:spChg>
        <pc:spChg chg="add mod">
          <ac:chgData name="Yoel Kortick" userId="167978f5-7f40-4909-85d5-d4149554ad4e" providerId="ADAL" clId="{037A4BB0-D434-4625-B039-FF39EE50A115}" dt="2023-02-26T10:45:03.868" v="75" actId="14100"/>
          <ac:spMkLst>
            <pc:docMk/>
            <pc:sldMk cId="1445702250" sldId="1812"/>
            <ac:spMk id="10" creationId="{C72356BA-03C5-BF29-DEE7-AA1ADE4C5F53}"/>
          </ac:spMkLst>
        </pc:spChg>
        <pc:picChg chg="del">
          <ac:chgData name="Yoel Kortick" userId="167978f5-7f40-4909-85d5-d4149554ad4e" providerId="ADAL" clId="{037A4BB0-D434-4625-B039-FF39EE50A115}" dt="2023-02-26T10:43:53.740" v="58" actId="478"/>
          <ac:picMkLst>
            <pc:docMk/>
            <pc:sldMk cId="1445702250" sldId="1812"/>
            <ac:picMk id="5" creationId="{183513B9-641C-EF23-8980-1D2700C0CC6F}"/>
          </ac:picMkLst>
        </pc:picChg>
        <pc:picChg chg="add mod">
          <ac:chgData name="Yoel Kortick" userId="167978f5-7f40-4909-85d5-d4149554ad4e" providerId="ADAL" clId="{037A4BB0-D434-4625-B039-FF39EE50A115}" dt="2023-02-26T10:44:55.807" v="73" actId="1076"/>
          <ac:picMkLst>
            <pc:docMk/>
            <pc:sldMk cId="1445702250" sldId="1812"/>
            <ac:picMk id="8" creationId="{E19EDBC3-3546-2DF8-3AB2-56E2323FCCF9}"/>
          </ac:picMkLst>
        </pc:picChg>
      </pc:sldChg>
      <pc:sldChg chg="addSp delSp modSp mod">
        <pc:chgData name="Yoel Kortick" userId="167978f5-7f40-4909-85d5-d4149554ad4e" providerId="ADAL" clId="{037A4BB0-D434-4625-B039-FF39EE50A115}" dt="2023-02-26T10:44:11.271" v="68"/>
        <pc:sldMkLst>
          <pc:docMk/>
          <pc:sldMk cId="1327706362" sldId="1900"/>
        </pc:sldMkLst>
        <pc:spChg chg="mod">
          <ac:chgData name="Yoel Kortick" userId="167978f5-7f40-4909-85d5-d4149554ad4e" providerId="ADAL" clId="{037A4BB0-D434-4625-B039-FF39EE50A115}" dt="2023-02-26T10:44:11.271" v="68"/>
          <ac:spMkLst>
            <pc:docMk/>
            <pc:sldMk cId="1327706362" sldId="1900"/>
            <ac:spMk id="3" creationId="{4FC18B40-6547-41EC-8A0E-1C8F40E0A42F}"/>
          </ac:spMkLst>
        </pc:spChg>
        <pc:spChg chg="del">
          <ac:chgData name="Yoel Kortick" userId="167978f5-7f40-4909-85d5-d4149554ad4e" providerId="ADAL" clId="{037A4BB0-D434-4625-B039-FF39EE50A115}" dt="2023-02-26T10:43:10.185" v="35" actId="478"/>
          <ac:spMkLst>
            <pc:docMk/>
            <pc:sldMk cId="1327706362" sldId="1900"/>
            <ac:spMk id="4" creationId="{2490F34D-A7E2-4EA9-8B1A-78371A1F1CD1}"/>
          </ac:spMkLst>
        </pc:spChg>
        <pc:spChg chg="add del mod">
          <ac:chgData name="Yoel Kortick" userId="167978f5-7f40-4909-85d5-d4149554ad4e" providerId="ADAL" clId="{037A4BB0-D434-4625-B039-FF39EE50A115}" dt="2023-02-26T10:43:11.058" v="36" actId="478"/>
          <ac:spMkLst>
            <pc:docMk/>
            <pc:sldMk cId="1327706362" sldId="1900"/>
            <ac:spMk id="5" creationId="{C247F306-85EA-66AA-5EA2-4F599E84546F}"/>
          </ac:spMkLst>
        </pc:spChg>
        <pc:spChg chg="add mod">
          <ac:chgData name="Yoel Kortick" userId="167978f5-7f40-4909-85d5-d4149554ad4e" providerId="ADAL" clId="{037A4BB0-D434-4625-B039-FF39EE50A115}" dt="2023-02-26T10:43:12.196" v="37"/>
          <ac:spMkLst>
            <pc:docMk/>
            <pc:sldMk cId="1327706362" sldId="1900"/>
            <ac:spMk id="8" creationId="{1749C642-CA6B-DD4F-7799-3A2EADA448C9}"/>
          </ac:spMkLst>
        </pc:spChg>
        <pc:spChg chg="add mod">
          <ac:chgData name="Yoel Kortick" userId="167978f5-7f40-4909-85d5-d4149554ad4e" providerId="ADAL" clId="{037A4BB0-D434-4625-B039-FF39EE50A115}" dt="2023-02-26T10:43:12.196" v="37"/>
          <ac:spMkLst>
            <pc:docMk/>
            <pc:sldMk cId="1327706362" sldId="1900"/>
            <ac:spMk id="9" creationId="{13067A84-D0DB-CCE7-4D97-D2940BCE46D4}"/>
          </ac:spMkLst>
        </pc:spChg>
        <pc:spChg chg="add mod">
          <ac:chgData name="Yoel Kortick" userId="167978f5-7f40-4909-85d5-d4149554ad4e" providerId="ADAL" clId="{037A4BB0-D434-4625-B039-FF39EE50A115}" dt="2023-02-26T10:43:23.562" v="53" actId="1037"/>
          <ac:spMkLst>
            <pc:docMk/>
            <pc:sldMk cId="1327706362" sldId="1900"/>
            <ac:spMk id="10" creationId="{E672046A-A571-0A0C-4D9B-E9206C7AA8AB}"/>
          </ac:spMkLst>
        </pc:spChg>
        <pc:picChg chg="add mod">
          <ac:chgData name="Yoel Kortick" userId="167978f5-7f40-4909-85d5-d4149554ad4e" providerId="ADAL" clId="{037A4BB0-D434-4625-B039-FF39EE50A115}" dt="2023-02-26T10:43:30.984" v="55" actId="1076"/>
          <ac:picMkLst>
            <pc:docMk/>
            <pc:sldMk cId="1327706362" sldId="1900"/>
            <ac:picMk id="6" creationId="{2A84BC53-3132-62FD-6086-AF83C7B9ACD5}"/>
          </ac:picMkLst>
        </pc:picChg>
        <pc:picChg chg="add mod">
          <ac:chgData name="Yoel Kortick" userId="167978f5-7f40-4909-85d5-d4149554ad4e" providerId="ADAL" clId="{037A4BB0-D434-4625-B039-FF39EE50A115}" dt="2023-02-26T10:43:12.196" v="37"/>
          <ac:picMkLst>
            <pc:docMk/>
            <pc:sldMk cId="1327706362" sldId="1900"/>
            <ac:picMk id="7" creationId="{789B7F7F-8DB0-2BBF-795F-8BC4A7DCEF34}"/>
          </ac:picMkLst>
        </pc:picChg>
        <pc:cxnChg chg="add mod">
          <ac:chgData name="Yoel Kortick" userId="167978f5-7f40-4909-85d5-d4149554ad4e" providerId="ADAL" clId="{037A4BB0-D434-4625-B039-FF39EE50A115}" dt="2023-02-26T10:43:12.196" v="37"/>
          <ac:cxnSpMkLst>
            <pc:docMk/>
            <pc:sldMk cId="1327706362" sldId="1900"/>
            <ac:cxnSpMk id="11" creationId="{21A1E422-8A95-C866-9AFC-6EB506D1D36D}"/>
          </ac:cxnSpMkLst>
        </pc:cxnChg>
        <pc:cxnChg chg="add mod">
          <ac:chgData name="Yoel Kortick" userId="167978f5-7f40-4909-85d5-d4149554ad4e" providerId="ADAL" clId="{037A4BB0-D434-4625-B039-FF39EE50A115}" dt="2023-02-26T10:43:23.562" v="53" actId="1037"/>
          <ac:cxnSpMkLst>
            <pc:docMk/>
            <pc:sldMk cId="1327706362" sldId="1900"/>
            <ac:cxnSpMk id="12" creationId="{BF8F27BF-6920-1094-03B6-9323FAA94B52}"/>
          </ac:cxnSpMkLst>
        </pc:cxnChg>
      </pc:sldChg>
      <pc:sldChg chg="addSp delSp modSp mod">
        <pc:chgData name="Yoel Kortick" userId="167978f5-7f40-4909-85d5-d4149554ad4e" providerId="ADAL" clId="{037A4BB0-D434-4625-B039-FF39EE50A115}" dt="2023-02-26T10:52:55.114" v="201"/>
        <pc:sldMkLst>
          <pc:docMk/>
          <pc:sldMk cId="3844307932" sldId="1901"/>
        </pc:sldMkLst>
        <pc:spChg chg="mod">
          <ac:chgData name="Yoel Kortick" userId="167978f5-7f40-4909-85d5-d4149554ad4e" providerId="ADAL" clId="{037A4BB0-D434-4625-B039-FF39EE50A115}" dt="2023-02-26T10:52:55.114" v="201"/>
          <ac:spMkLst>
            <pc:docMk/>
            <pc:sldMk cId="3844307932" sldId="1901"/>
            <ac:spMk id="3" creationId="{4FC18B40-6547-41EC-8A0E-1C8F40E0A42F}"/>
          </ac:spMkLst>
        </pc:spChg>
        <pc:spChg chg="del">
          <ac:chgData name="Yoel Kortick" userId="167978f5-7f40-4909-85d5-d4149554ad4e" providerId="ADAL" clId="{037A4BB0-D434-4625-B039-FF39EE50A115}" dt="2023-02-26T10:52:29.078" v="192" actId="478"/>
          <ac:spMkLst>
            <pc:docMk/>
            <pc:sldMk cId="3844307932" sldId="1901"/>
            <ac:spMk id="4" creationId="{2490F34D-A7E2-4EA9-8B1A-78371A1F1CD1}"/>
          </ac:spMkLst>
        </pc:spChg>
        <pc:spChg chg="del">
          <ac:chgData name="Yoel Kortick" userId="167978f5-7f40-4909-85d5-d4149554ad4e" providerId="ADAL" clId="{037A4BB0-D434-4625-B039-FF39EE50A115}" dt="2023-02-26T10:52:32.127" v="195" actId="478"/>
          <ac:spMkLst>
            <pc:docMk/>
            <pc:sldMk cId="3844307932" sldId="1901"/>
            <ac:spMk id="6" creationId="{D9EAF664-8742-4F1A-C709-BFC7C798861E}"/>
          </ac:spMkLst>
        </pc:spChg>
        <pc:spChg chg="add del mod">
          <ac:chgData name="Yoel Kortick" userId="167978f5-7f40-4909-85d5-d4149554ad4e" providerId="ADAL" clId="{037A4BB0-D434-4625-B039-FF39EE50A115}" dt="2023-02-26T10:52:29.950" v="193" actId="478"/>
          <ac:spMkLst>
            <pc:docMk/>
            <pc:sldMk cId="3844307932" sldId="1901"/>
            <ac:spMk id="7" creationId="{F600E7F3-720B-7BAC-FEB7-D5A1FB086300}"/>
          </ac:spMkLst>
        </pc:spChg>
        <pc:spChg chg="add mod">
          <ac:chgData name="Yoel Kortick" userId="167978f5-7f40-4909-85d5-d4149554ad4e" providerId="ADAL" clId="{037A4BB0-D434-4625-B039-FF39EE50A115}" dt="2023-02-26T10:52:33.265" v="196"/>
          <ac:spMkLst>
            <pc:docMk/>
            <pc:sldMk cId="3844307932" sldId="1901"/>
            <ac:spMk id="8" creationId="{3B1917D7-F958-99E6-5C32-AF8C5841B0CB}"/>
          </ac:spMkLst>
        </pc:spChg>
        <pc:picChg chg="del">
          <ac:chgData name="Yoel Kortick" userId="167978f5-7f40-4909-85d5-d4149554ad4e" providerId="ADAL" clId="{037A4BB0-D434-4625-B039-FF39EE50A115}" dt="2023-02-26T10:52:31.126" v="194" actId="478"/>
          <ac:picMkLst>
            <pc:docMk/>
            <pc:sldMk cId="3844307932" sldId="1901"/>
            <ac:picMk id="5" creationId="{183513B9-641C-EF23-8980-1D2700C0CC6F}"/>
          </ac:picMkLst>
        </pc:picChg>
        <pc:picChg chg="add mod">
          <ac:chgData name="Yoel Kortick" userId="167978f5-7f40-4909-85d5-d4149554ad4e" providerId="ADAL" clId="{037A4BB0-D434-4625-B039-FF39EE50A115}" dt="2023-02-26T10:52:44.822" v="200" actId="1076"/>
          <ac:picMkLst>
            <pc:docMk/>
            <pc:sldMk cId="3844307932" sldId="1901"/>
            <ac:picMk id="9" creationId="{031ADFEB-70AF-FADD-AC9B-64609F9740A0}"/>
          </ac:picMkLst>
        </pc:picChg>
      </pc:sldChg>
      <pc:sldChg chg="del">
        <pc:chgData name="Yoel Kortick" userId="167978f5-7f40-4909-85d5-d4149554ad4e" providerId="ADAL" clId="{037A4BB0-D434-4625-B039-FF39EE50A115}" dt="2023-02-26T10:54:59.277" v="203" actId="47"/>
        <pc:sldMkLst>
          <pc:docMk/>
          <pc:sldMk cId="737506964" sldId="1902"/>
        </pc:sldMkLst>
      </pc:sldChg>
      <pc:sldChg chg="del">
        <pc:chgData name="Yoel Kortick" userId="167978f5-7f40-4909-85d5-d4149554ad4e" providerId="ADAL" clId="{037A4BB0-D434-4625-B039-FF39EE50A115}" dt="2023-02-26T10:54:59.837" v="204" actId="47"/>
        <pc:sldMkLst>
          <pc:docMk/>
          <pc:sldMk cId="4209587696" sldId="1903"/>
        </pc:sldMkLst>
      </pc:sldChg>
      <pc:sldChg chg="del">
        <pc:chgData name="Yoel Kortick" userId="167978f5-7f40-4909-85d5-d4149554ad4e" providerId="ADAL" clId="{037A4BB0-D434-4625-B039-FF39EE50A115}" dt="2023-02-26T10:55:00.438" v="205" actId="47"/>
        <pc:sldMkLst>
          <pc:docMk/>
          <pc:sldMk cId="619335897" sldId="1904"/>
        </pc:sldMkLst>
      </pc:sldChg>
      <pc:sldChg chg="del">
        <pc:chgData name="Yoel Kortick" userId="167978f5-7f40-4909-85d5-d4149554ad4e" providerId="ADAL" clId="{037A4BB0-D434-4625-B039-FF39EE50A115}" dt="2023-02-26T10:55:01.005" v="206" actId="47"/>
        <pc:sldMkLst>
          <pc:docMk/>
          <pc:sldMk cId="1335002111" sldId="1905"/>
        </pc:sldMkLst>
      </pc:sldChg>
      <pc:sldChg chg="del">
        <pc:chgData name="Yoel Kortick" userId="167978f5-7f40-4909-85d5-d4149554ad4e" providerId="ADAL" clId="{037A4BB0-D434-4625-B039-FF39EE50A115}" dt="2023-02-26T10:54:58.646" v="202" actId="47"/>
        <pc:sldMkLst>
          <pc:docMk/>
          <pc:sldMk cId="883450247" sldId="1910"/>
        </pc:sldMkLst>
      </pc:sldChg>
      <pc:sldChg chg="del">
        <pc:chgData name="Yoel Kortick" userId="167978f5-7f40-4909-85d5-d4149554ad4e" providerId="ADAL" clId="{037A4BB0-D434-4625-B039-FF39EE50A115}" dt="2023-02-26T10:55:01.870" v="207" actId="47"/>
        <pc:sldMkLst>
          <pc:docMk/>
          <pc:sldMk cId="3303825312" sldId="1911"/>
        </pc:sldMkLst>
      </pc:sldChg>
      <pc:sldChg chg="del">
        <pc:chgData name="Yoel Kortick" userId="167978f5-7f40-4909-85d5-d4149554ad4e" providerId="ADAL" clId="{037A4BB0-D434-4625-B039-FF39EE50A115}" dt="2023-02-26T10:55:03.044" v="208" actId="47"/>
        <pc:sldMkLst>
          <pc:docMk/>
          <pc:sldMk cId="2098285821" sldId="1912"/>
        </pc:sldMkLst>
      </pc:sldChg>
      <pc:sldChg chg="addSp modSp add">
        <pc:chgData name="Yoel Kortick" userId="167978f5-7f40-4909-85d5-d4149554ad4e" providerId="ADAL" clId="{037A4BB0-D434-4625-B039-FF39EE50A115}" dt="2023-02-26T10:45:19.010" v="76"/>
        <pc:sldMkLst>
          <pc:docMk/>
          <pc:sldMk cId="2405062738" sldId="1913"/>
        </pc:sldMkLst>
        <pc:spChg chg="mod">
          <ac:chgData name="Yoel Kortick" userId="167978f5-7f40-4909-85d5-d4149554ad4e" providerId="ADAL" clId="{037A4BB0-D434-4625-B039-FF39EE50A115}" dt="2023-02-26T10:44:31.639" v="70"/>
          <ac:spMkLst>
            <pc:docMk/>
            <pc:sldMk cId="2405062738" sldId="1913"/>
            <ac:spMk id="3" creationId="{4FC18B40-6547-41EC-8A0E-1C8F40E0A42F}"/>
          </ac:spMkLst>
        </pc:spChg>
        <pc:spChg chg="add mod">
          <ac:chgData name="Yoel Kortick" userId="167978f5-7f40-4909-85d5-d4149554ad4e" providerId="ADAL" clId="{037A4BB0-D434-4625-B039-FF39EE50A115}" dt="2023-02-26T10:45:19.010" v="76"/>
          <ac:spMkLst>
            <pc:docMk/>
            <pc:sldMk cId="2405062738" sldId="1913"/>
            <ac:spMk id="4" creationId="{C83AF827-41AB-0579-7E0C-95D23DD1462A}"/>
          </ac:spMkLst>
        </pc:spChg>
        <pc:spChg chg="add mod">
          <ac:chgData name="Yoel Kortick" userId="167978f5-7f40-4909-85d5-d4149554ad4e" providerId="ADAL" clId="{037A4BB0-D434-4625-B039-FF39EE50A115}" dt="2023-02-26T10:45:19.010" v="76"/>
          <ac:spMkLst>
            <pc:docMk/>
            <pc:sldMk cId="2405062738" sldId="1913"/>
            <ac:spMk id="5" creationId="{10F971C4-E44F-CBC2-E178-5A7057B93534}"/>
          </ac:spMkLst>
        </pc:spChg>
        <pc:spChg chg="add mod">
          <ac:chgData name="Yoel Kortick" userId="167978f5-7f40-4909-85d5-d4149554ad4e" providerId="ADAL" clId="{037A4BB0-D434-4625-B039-FF39EE50A115}" dt="2023-02-26T10:45:19.010" v="76"/>
          <ac:spMkLst>
            <pc:docMk/>
            <pc:sldMk cId="2405062738" sldId="1913"/>
            <ac:spMk id="6" creationId="{E2661A2E-8259-F3BB-56FE-46A535042FB8}"/>
          </ac:spMkLst>
        </pc:spChg>
        <pc:picChg chg="add mod">
          <ac:chgData name="Yoel Kortick" userId="167978f5-7f40-4909-85d5-d4149554ad4e" providerId="ADAL" clId="{037A4BB0-D434-4625-B039-FF39EE50A115}" dt="2023-02-26T10:45:19.010" v="76"/>
          <ac:picMkLst>
            <pc:docMk/>
            <pc:sldMk cId="2405062738" sldId="1913"/>
            <ac:picMk id="2" creationId="{26EEA004-FE6C-6F61-82A5-EAD2108BC3FD}"/>
          </ac:picMkLst>
        </pc:picChg>
      </pc:sldChg>
      <pc:sldChg chg="addSp modSp add mod">
        <pc:chgData name="Yoel Kortick" userId="167978f5-7f40-4909-85d5-d4149554ad4e" providerId="ADAL" clId="{037A4BB0-D434-4625-B039-FF39EE50A115}" dt="2023-02-26T11:03:14.988" v="428" actId="403"/>
        <pc:sldMkLst>
          <pc:docMk/>
          <pc:sldMk cId="927932723" sldId="1914"/>
        </pc:sldMkLst>
        <pc:spChg chg="add mod">
          <ac:chgData name="Yoel Kortick" userId="167978f5-7f40-4909-85d5-d4149554ad4e" providerId="ADAL" clId="{037A4BB0-D434-4625-B039-FF39EE50A115}" dt="2023-02-26T11:03:14.988" v="428" actId="403"/>
          <ac:spMkLst>
            <pc:docMk/>
            <pc:sldMk cId="927932723" sldId="1914"/>
            <ac:spMk id="2" creationId="{1EE57589-9689-1A21-E0E4-93B6E476E684}"/>
          </ac:spMkLst>
        </pc:spChg>
        <pc:spChg chg="mod">
          <ac:chgData name="Yoel Kortick" userId="167978f5-7f40-4909-85d5-d4149554ad4e" providerId="ADAL" clId="{037A4BB0-D434-4625-B039-FF39EE50A115}" dt="2023-02-26T10:44:31.639" v="70"/>
          <ac:spMkLst>
            <pc:docMk/>
            <pc:sldMk cId="927932723" sldId="1914"/>
            <ac:spMk id="3" creationId="{4FC18B40-6547-41EC-8A0E-1C8F40E0A42F}"/>
          </ac:spMkLst>
        </pc:spChg>
        <pc:picChg chg="add mod">
          <ac:chgData name="Yoel Kortick" userId="167978f5-7f40-4909-85d5-d4149554ad4e" providerId="ADAL" clId="{037A4BB0-D434-4625-B039-FF39EE50A115}" dt="2023-02-26T11:03:11.022" v="427" actId="1076"/>
          <ac:picMkLst>
            <pc:docMk/>
            <pc:sldMk cId="927932723" sldId="1914"/>
            <ac:picMk id="4" creationId="{1E03FB9D-B6BC-0FF9-0900-51BCAAE53255}"/>
          </ac:picMkLst>
        </pc:picChg>
      </pc:sldChg>
      <pc:sldChg chg="addSp modSp add mod">
        <pc:chgData name="Yoel Kortick" userId="167978f5-7f40-4909-85d5-d4149554ad4e" providerId="ADAL" clId="{037A4BB0-D434-4625-B039-FF39EE50A115}" dt="2023-02-26T10:48:17.236" v="88" actId="1076"/>
        <pc:sldMkLst>
          <pc:docMk/>
          <pc:sldMk cId="2358451958" sldId="1915"/>
        </pc:sldMkLst>
        <pc:spChg chg="add mod">
          <ac:chgData name="Yoel Kortick" userId="167978f5-7f40-4909-85d5-d4149554ad4e" providerId="ADAL" clId="{037A4BB0-D434-4625-B039-FF39EE50A115}" dt="2023-02-26T10:48:03.021" v="83"/>
          <ac:spMkLst>
            <pc:docMk/>
            <pc:sldMk cId="2358451958" sldId="1915"/>
            <ac:spMk id="2" creationId="{64237944-4C34-ACB9-D828-0078E858EE17}"/>
          </ac:spMkLst>
        </pc:spChg>
        <pc:spChg chg="mod">
          <ac:chgData name="Yoel Kortick" userId="167978f5-7f40-4909-85d5-d4149554ad4e" providerId="ADAL" clId="{037A4BB0-D434-4625-B039-FF39EE50A115}" dt="2023-02-26T10:44:31.639" v="70"/>
          <ac:spMkLst>
            <pc:docMk/>
            <pc:sldMk cId="2358451958" sldId="1915"/>
            <ac:spMk id="3" creationId="{4FC18B40-6547-41EC-8A0E-1C8F40E0A42F}"/>
          </ac:spMkLst>
        </pc:spChg>
        <pc:spChg chg="add mod">
          <ac:chgData name="Yoel Kortick" userId="167978f5-7f40-4909-85d5-d4149554ad4e" providerId="ADAL" clId="{037A4BB0-D434-4625-B039-FF39EE50A115}" dt="2023-02-26T10:48:17.236" v="88" actId="1076"/>
          <ac:spMkLst>
            <pc:docMk/>
            <pc:sldMk cId="2358451958" sldId="1915"/>
            <ac:spMk id="4" creationId="{B301279D-D80C-01AA-FA20-9D146B70D941}"/>
          </ac:spMkLst>
        </pc:spChg>
        <pc:picChg chg="add mod">
          <ac:chgData name="Yoel Kortick" userId="167978f5-7f40-4909-85d5-d4149554ad4e" providerId="ADAL" clId="{037A4BB0-D434-4625-B039-FF39EE50A115}" dt="2023-02-26T10:48:12.388" v="87" actId="1076"/>
          <ac:picMkLst>
            <pc:docMk/>
            <pc:sldMk cId="2358451958" sldId="1915"/>
            <ac:picMk id="5" creationId="{7F228062-0F64-3425-8429-368D31FAF461}"/>
          </ac:picMkLst>
        </pc:picChg>
      </pc:sldChg>
      <pc:sldChg chg="addSp modSp add mod">
        <pc:chgData name="Yoel Kortick" userId="167978f5-7f40-4909-85d5-d4149554ad4e" providerId="ADAL" clId="{037A4BB0-D434-4625-B039-FF39EE50A115}" dt="2023-02-26T10:48:56.748" v="107" actId="1035"/>
        <pc:sldMkLst>
          <pc:docMk/>
          <pc:sldMk cId="3390253161" sldId="1916"/>
        </pc:sldMkLst>
        <pc:spChg chg="mod">
          <ac:chgData name="Yoel Kortick" userId="167978f5-7f40-4909-85d5-d4149554ad4e" providerId="ADAL" clId="{037A4BB0-D434-4625-B039-FF39EE50A115}" dt="2023-02-26T10:44:31.639" v="70"/>
          <ac:spMkLst>
            <pc:docMk/>
            <pc:sldMk cId="3390253161" sldId="1916"/>
            <ac:spMk id="3" creationId="{4FC18B40-6547-41EC-8A0E-1C8F40E0A42F}"/>
          </ac:spMkLst>
        </pc:spChg>
        <pc:spChg chg="add mod">
          <ac:chgData name="Yoel Kortick" userId="167978f5-7f40-4909-85d5-d4149554ad4e" providerId="ADAL" clId="{037A4BB0-D434-4625-B039-FF39EE50A115}" dt="2023-02-26T10:48:38.378" v="90" actId="404"/>
          <ac:spMkLst>
            <pc:docMk/>
            <pc:sldMk cId="3390253161" sldId="1916"/>
            <ac:spMk id="4" creationId="{1914F299-6F62-54DF-4247-ECF4AE7A36FA}"/>
          </ac:spMkLst>
        </pc:spChg>
        <pc:spChg chg="add mod">
          <ac:chgData name="Yoel Kortick" userId="167978f5-7f40-4909-85d5-d4149554ad4e" providerId="ADAL" clId="{037A4BB0-D434-4625-B039-FF39EE50A115}" dt="2023-02-26T10:48:56.748" v="107" actId="1035"/>
          <ac:spMkLst>
            <pc:docMk/>
            <pc:sldMk cId="3390253161" sldId="1916"/>
            <ac:spMk id="5" creationId="{67149D42-B096-D2CD-FB1C-39215A96576C}"/>
          </ac:spMkLst>
        </pc:spChg>
        <pc:picChg chg="add mod">
          <ac:chgData name="Yoel Kortick" userId="167978f5-7f40-4909-85d5-d4149554ad4e" providerId="ADAL" clId="{037A4BB0-D434-4625-B039-FF39EE50A115}" dt="2023-02-26T10:48:51.203" v="102" actId="1076"/>
          <ac:picMkLst>
            <pc:docMk/>
            <pc:sldMk cId="3390253161" sldId="1916"/>
            <ac:picMk id="2" creationId="{D394C29C-E089-34D0-A265-4A8752C6E021}"/>
          </ac:picMkLst>
        </pc:picChg>
      </pc:sldChg>
      <pc:sldChg chg="addSp modSp add mod">
        <pc:chgData name="Yoel Kortick" userId="167978f5-7f40-4909-85d5-d4149554ad4e" providerId="ADAL" clId="{037A4BB0-D434-4625-B039-FF39EE50A115}" dt="2023-02-26T11:03:43.080" v="431" actId="403"/>
        <pc:sldMkLst>
          <pc:docMk/>
          <pc:sldMk cId="1366746876" sldId="1917"/>
        </pc:sldMkLst>
        <pc:spChg chg="add mod">
          <ac:chgData name="Yoel Kortick" userId="167978f5-7f40-4909-85d5-d4149554ad4e" providerId="ADAL" clId="{037A4BB0-D434-4625-B039-FF39EE50A115}" dt="2023-02-26T11:03:43.080" v="431" actId="403"/>
          <ac:spMkLst>
            <pc:docMk/>
            <pc:sldMk cId="1366746876" sldId="1917"/>
            <ac:spMk id="2" creationId="{AFDE7B74-4D1E-E9B1-15DC-1F63CEC47747}"/>
          </ac:spMkLst>
        </pc:spChg>
        <pc:spChg chg="mod">
          <ac:chgData name="Yoel Kortick" userId="167978f5-7f40-4909-85d5-d4149554ad4e" providerId="ADAL" clId="{037A4BB0-D434-4625-B039-FF39EE50A115}" dt="2023-02-26T10:44:31.639" v="70"/>
          <ac:spMkLst>
            <pc:docMk/>
            <pc:sldMk cId="1366746876" sldId="1917"/>
            <ac:spMk id="3" creationId="{4FC18B40-6547-41EC-8A0E-1C8F40E0A42F}"/>
          </ac:spMkLst>
        </pc:spChg>
        <pc:picChg chg="add mod">
          <ac:chgData name="Yoel Kortick" userId="167978f5-7f40-4909-85d5-d4149554ad4e" providerId="ADAL" clId="{037A4BB0-D434-4625-B039-FF39EE50A115}" dt="2023-02-26T11:03:39.649" v="430" actId="1076"/>
          <ac:picMkLst>
            <pc:docMk/>
            <pc:sldMk cId="1366746876" sldId="1917"/>
            <ac:picMk id="4" creationId="{4B23F219-C797-2A71-7145-618E8B8C96E2}"/>
          </ac:picMkLst>
        </pc:picChg>
      </pc:sldChg>
      <pc:sldChg chg="addSp modSp add mod">
        <pc:chgData name="Yoel Kortick" userId="167978f5-7f40-4909-85d5-d4149554ad4e" providerId="ADAL" clId="{037A4BB0-D434-4625-B039-FF39EE50A115}" dt="2023-02-26T10:50:00.159" v="124" actId="14100"/>
        <pc:sldMkLst>
          <pc:docMk/>
          <pc:sldMk cId="2573627378" sldId="1918"/>
        </pc:sldMkLst>
        <pc:spChg chg="add mod">
          <ac:chgData name="Yoel Kortick" userId="167978f5-7f40-4909-85d5-d4149554ad4e" providerId="ADAL" clId="{037A4BB0-D434-4625-B039-FF39EE50A115}" dt="2023-02-26T10:49:48.246" v="120"/>
          <ac:spMkLst>
            <pc:docMk/>
            <pc:sldMk cId="2573627378" sldId="1918"/>
            <ac:spMk id="2" creationId="{D2A4C112-256B-1C0E-B641-EC4869792F39}"/>
          </ac:spMkLst>
        </pc:spChg>
        <pc:spChg chg="mod">
          <ac:chgData name="Yoel Kortick" userId="167978f5-7f40-4909-85d5-d4149554ad4e" providerId="ADAL" clId="{037A4BB0-D434-4625-B039-FF39EE50A115}" dt="2023-02-26T10:44:31.639" v="70"/>
          <ac:spMkLst>
            <pc:docMk/>
            <pc:sldMk cId="2573627378" sldId="1918"/>
            <ac:spMk id="3" creationId="{4FC18B40-6547-41EC-8A0E-1C8F40E0A42F}"/>
          </ac:spMkLst>
        </pc:spChg>
        <pc:spChg chg="add mod">
          <ac:chgData name="Yoel Kortick" userId="167978f5-7f40-4909-85d5-d4149554ad4e" providerId="ADAL" clId="{037A4BB0-D434-4625-B039-FF39EE50A115}" dt="2023-02-26T10:50:00.159" v="124" actId="14100"/>
          <ac:spMkLst>
            <pc:docMk/>
            <pc:sldMk cId="2573627378" sldId="1918"/>
            <ac:spMk id="5" creationId="{CE43407A-E893-4C71-2575-BBA5ED8EC66A}"/>
          </ac:spMkLst>
        </pc:spChg>
        <pc:picChg chg="add mod">
          <ac:chgData name="Yoel Kortick" userId="167978f5-7f40-4909-85d5-d4149554ad4e" providerId="ADAL" clId="{037A4BB0-D434-4625-B039-FF39EE50A115}" dt="2023-02-26T10:49:54.470" v="122" actId="1076"/>
          <ac:picMkLst>
            <pc:docMk/>
            <pc:sldMk cId="2573627378" sldId="1918"/>
            <ac:picMk id="4" creationId="{E0A3DDA1-F24B-CC65-9359-E1DA7AAA1724}"/>
          </ac:picMkLst>
        </pc:picChg>
      </pc:sldChg>
      <pc:sldChg chg="addSp modSp add mod">
        <pc:chgData name="Yoel Kortick" userId="167978f5-7f40-4909-85d5-d4149554ad4e" providerId="ADAL" clId="{037A4BB0-D434-4625-B039-FF39EE50A115}" dt="2023-02-26T10:50:21.424" v="126" actId="1076"/>
        <pc:sldMkLst>
          <pc:docMk/>
          <pc:sldMk cId="1891680666" sldId="1919"/>
        </pc:sldMkLst>
        <pc:spChg chg="add mod">
          <ac:chgData name="Yoel Kortick" userId="167978f5-7f40-4909-85d5-d4149554ad4e" providerId="ADAL" clId="{037A4BB0-D434-4625-B039-FF39EE50A115}" dt="2023-02-26T10:50:18.402" v="125"/>
          <ac:spMkLst>
            <pc:docMk/>
            <pc:sldMk cId="1891680666" sldId="1919"/>
            <ac:spMk id="2" creationId="{8D50653D-A7A6-B4B1-3FA4-5BF865656DA0}"/>
          </ac:spMkLst>
        </pc:spChg>
        <pc:spChg chg="mod">
          <ac:chgData name="Yoel Kortick" userId="167978f5-7f40-4909-85d5-d4149554ad4e" providerId="ADAL" clId="{037A4BB0-D434-4625-B039-FF39EE50A115}" dt="2023-02-26T10:44:31.639" v="70"/>
          <ac:spMkLst>
            <pc:docMk/>
            <pc:sldMk cId="1891680666" sldId="1919"/>
            <ac:spMk id="3" creationId="{4FC18B40-6547-41EC-8A0E-1C8F40E0A42F}"/>
          </ac:spMkLst>
        </pc:spChg>
        <pc:picChg chg="add mod">
          <ac:chgData name="Yoel Kortick" userId="167978f5-7f40-4909-85d5-d4149554ad4e" providerId="ADAL" clId="{037A4BB0-D434-4625-B039-FF39EE50A115}" dt="2023-02-26T10:50:21.424" v="126" actId="1076"/>
          <ac:picMkLst>
            <pc:docMk/>
            <pc:sldMk cId="1891680666" sldId="1919"/>
            <ac:picMk id="4" creationId="{327ABDE5-4E44-D956-1EAD-C5ECCB9EBA54}"/>
          </ac:picMkLst>
        </pc:picChg>
      </pc:sldChg>
      <pc:sldChg chg="addSp modSp add mod">
        <pc:chgData name="Yoel Kortick" userId="167978f5-7f40-4909-85d5-d4149554ad4e" providerId="ADAL" clId="{037A4BB0-D434-4625-B039-FF39EE50A115}" dt="2023-02-26T10:51:09.172" v="145" actId="207"/>
        <pc:sldMkLst>
          <pc:docMk/>
          <pc:sldMk cId="2538107394" sldId="1920"/>
        </pc:sldMkLst>
        <pc:spChg chg="mod">
          <ac:chgData name="Yoel Kortick" userId="167978f5-7f40-4909-85d5-d4149554ad4e" providerId="ADAL" clId="{037A4BB0-D434-4625-B039-FF39EE50A115}" dt="2023-02-26T10:44:31.639" v="70"/>
          <ac:spMkLst>
            <pc:docMk/>
            <pc:sldMk cId="2538107394" sldId="1920"/>
            <ac:spMk id="3" creationId="{4FC18B40-6547-41EC-8A0E-1C8F40E0A42F}"/>
          </ac:spMkLst>
        </pc:spChg>
        <pc:spChg chg="add mod">
          <ac:chgData name="Yoel Kortick" userId="167978f5-7f40-4909-85d5-d4149554ad4e" providerId="ADAL" clId="{037A4BB0-D434-4625-B039-FF39EE50A115}" dt="2023-02-26T10:50:42.720" v="128" actId="404"/>
          <ac:spMkLst>
            <pc:docMk/>
            <pc:sldMk cId="2538107394" sldId="1920"/>
            <ac:spMk id="4" creationId="{CB13AB25-A73C-202E-9860-FB690B2E69A7}"/>
          </ac:spMkLst>
        </pc:spChg>
        <pc:spChg chg="add mod">
          <ac:chgData name="Yoel Kortick" userId="167978f5-7f40-4909-85d5-d4149554ad4e" providerId="ADAL" clId="{037A4BB0-D434-4625-B039-FF39EE50A115}" dt="2023-02-26T10:51:09.172" v="145" actId="207"/>
          <ac:spMkLst>
            <pc:docMk/>
            <pc:sldMk cId="2538107394" sldId="1920"/>
            <ac:spMk id="5" creationId="{80D1B620-3EA2-D0C4-AD67-E9CC1CBF42EF}"/>
          </ac:spMkLst>
        </pc:spChg>
        <pc:spChg chg="add mod">
          <ac:chgData name="Yoel Kortick" userId="167978f5-7f40-4909-85d5-d4149554ad4e" providerId="ADAL" clId="{037A4BB0-D434-4625-B039-FF39EE50A115}" dt="2023-02-26T10:50:54.080" v="135" actId="1035"/>
          <ac:spMkLst>
            <pc:docMk/>
            <pc:sldMk cId="2538107394" sldId="1920"/>
            <ac:spMk id="6" creationId="{417D6FA3-DD0C-B984-7534-A8FDBEC825AC}"/>
          </ac:spMkLst>
        </pc:spChg>
        <pc:spChg chg="add mod">
          <ac:chgData name="Yoel Kortick" userId="167978f5-7f40-4909-85d5-d4149554ad4e" providerId="ADAL" clId="{037A4BB0-D434-4625-B039-FF39EE50A115}" dt="2023-02-26T10:50:54.080" v="135" actId="1035"/>
          <ac:spMkLst>
            <pc:docMk/>
            <pc:sldMk cId="2538107394" sldId="1920"/>
            <ac:spMk id="8" creationId="{C7A6E629-F19C-7ED9-77E0-7EE46C3DA22D}"/>
          </ac:spMkLst>
        </pc:spChg>
        <pc:picChg chg="add mod">
          <ac:chgData name="Yoel Kortick" userId="167978f5-7f40-4909-85d5-d4149554ad4e" providerId="ADAL" clId="{037A4BB0-D434-4625-B039-FF39EE50A115}" dt="2023-02-26T10:51:04.526" v="144" actId="208"/>
          <ac:picMkLst>
            <pc:docMk/>
            <pc:sldMk cId="2538107394" sldId="1920"/>
            <ac:picMk id="2" creationId="{868DA52B-2E9E-2474-58F1-C82A3ECC1A7B}"/>
          </ac:picMkLst>
        </pc:picChg>
        <pc:cxnChg chg="add mod">
          <ac:chgData name="Yoel Kortick" userId="167978f5-7f40-4909-85d5-d4149554ad4e" providerId="ADAL" clId="{037A4BB0-D434-4625-B039-FF39EE50A115}" dt="2023-02-26T10:50:54.080" v="135" actId="1035"/>
          <ac:cxnSpMkLst>
            <pc:docMk/>
            <pc:sldMk cId="2538107394" sldId="1920"/>
            <ac:cxnSpMk id="7" creationId="{9112BF46-0331-FA66-E28D-9CC39915D02D}"/>
          </ac:cxnSpMkLst>
        </pc:cxnChg>
      </pc:sldChg>
      <pc:sldChg chg="addSp modSp add mod">
        <pc:chgData name="Yoel Kortick" userId="167978f5-7f40-4909-85d5-d4149554ad4e" providerId="ADAL" clId="{037A4BB0-D434-4625-B039-FF39EE50A115}" dt="2023-02-26T10:52:03.641" v="191" actId="1038"/>
        <pc:sldMkLst>
          <pc:docMk/>
          <pc:sldMk cId="2736674111" sldId="1921"/>
        </pc:sldMkLst>
        <pc:spChg chg="mod">
          <ac:chgData name="Yoel Kortick" userId="167978f5-7f40-4909-85d5-d4149554ad4e" providerId="ADAL" clId="{037A4BB0-D434-4625-B039-FF39EE50A115}" dt="2023-02-26T10:44:31.639" v="70"/>
          <ac:spMkLst>
            <pc:docMk/>
            <pc:sldMk cId="2736674111" sldId="1921"/>
            <ac:spMk id="3" creationId="{4FC18B40-6547-41EC-8A0E-1C8F40E0A42F}"/>
          </ac:spMkLst>
        </pc:spChg>
        <pc:spChg chg="add mod">
          <ac:chgData name="Yoel Kortick" userId="167978f5-7f40-4909-85d5-d4149554ad4e" providerId="ADAL" clId="{037A4BB0-D434-4625-B039-FF39EE50A115}" dt="2023-02-26T10:51:40.958" v="147" actId="14100"/>
          <ac:spMkLst>
            <pc:docMk/>
            <pc:sldMk cId="2736674111" sldId="1921"/>
            <ac:spMk id="4" creationId="{9C2A661D-04B1-E2FB-E242-F27C77808C3D}"/>
          </ac:spMkLst>
        </pc:spChg>
        <pc:spChg chg="add mod">
          <ac:chgData name="Yoel Kortick" userId="167978f5-7f40-4909-85d5-d4149554ad4e" providerId="ADAL" clId="{037A4BB0-D434-4625-B039-FF39EE50A115}" dt="2023-02-26T10:52:03.641" v="191" actId="1038"/>
          <ac:spMkLst>
            <pc:docMk/>
            <pc:sldMk cId="2736674111" sldId="1921"/>
            <ac:spMk id="5" creationId="{9570311F-6E7D-B041-8D29-88CD44E86B92}"/>
          </ac:spMkLst>
        </pc:spChg>
        <pc:spChg chg="add mod">
          <ac:chgData name="Yoel Kortick" userId="167978f5-7f40-4909-85d5-d4149554ad4e" providerId="ADAL" clId="{037A4BB0-D434-4625-B039-FF39EE50A115}" dt="2023-02-26T10:52:03.641" v="191" actId="1038"/>
          <ac:spMkLst>
            <pc:docMk/>
            <pc:sldMk cId="2736674111" sldId="1921"/>
            <ac:spMk id="6" creationId="{4E5CD6E5-5B3C-F477-960F-4075EFD1ABFA}"/>
          </ac:spMkLst>
        </pc:spChg>
        <pc:spChg chg="add mod">
          <ac:chgData name="Yoel Kortick" userId="167978f5-7f40-4909-85d5-d4149554ad4e" providerId="ADAL" clId="{037A4BB0-D434-4625-B039-FF39EE50A115}" dt="2023-02-26T10:52:03.641" v="191" actId="1038"/>
          <ac:spMkLst>
            <pc:docMk/>
            <pc:sldMk cId="2736674111" sldId="1921"/>
            <ac:spMk id="7" creationId="{23178BD7-545D-459A-B8CF-FC4429CDE3BA}"/>
          </ac:spMkLst>
        </pc:spChg>
        <pc:spChg chg="add mod">
          <ac:chgData name="Yoel Kortick" userId="167978f5-7f40-4909-85d5-d4149554ad4e" providerId="ADAL" clId="{037A4BB0-D434-4625-B039-FF39EE50A115}" dt="2023-02-26T10:52:03.641" v="191" actId="1038"/>
          <ac:spMkLst>
            <pc:docMk/>
            <pc:sldMk cId="2736674111" sldId="1921"/>
            <ac:spMk id="8" creationId="{451DBB13-BDF2-568C-D0DC-3A25A56FD27A}"/>
          </ac:spMkLst>
        </pc:spChg>
        <pc:picChg chg="add mod">
          <ac:chgData name="Yoel Kortick" userId="167978f5-7f40-4909-85d5-d4149554ad4e" providerId="ADAL" clId="{037A4BB0-D434-4625-B039-FF39EE50A115}" dt="2023-02-26T10:52:03.641" v="191" actId="1038"/>
          <ac:picMkLst>
            <pc:docMk/>
            <pc:sldMk cId="2736674111" sldId="1921"/>
            <ac:picMk id="2" creationId="{DE45C88D-1ADF-9557-EBEE-186FD5B78103}"/>
          </ac:picMkLst>
        </pc:picChg>
      </pc:sldChg>
      <pc:sldChg chg="modSp add del mod">
        <pc:chgData name="Yoel Kortick" userId="167978f5-7f40-4909-85d5-d4149554ad4e" providerId="ADAL" clId="{037A4BB0-D434-4625-B039-FF39EE50A115}" dt="2023-02-26T11:04:20.348" v="432" actId="47"/>
        <pc:sldMkLst>
          <pc:docMk/>
          <pc:sldMk cId="3371856362" sldId="1922"/>
        </pc:sldMkLst>
        <pc:spChg chg="mod">
          <ac:chgData name="Yoel Kortick" userId="167978f5-7f40-4909-85d5-d4149554ad4e" providerId="ADAL" clId="{037A4BB0-D434-4625-B039-FF39EE50A115}" dt="2023-02-26T10:55:31.047" v="230" actId="20577"/>
          <ac:spMkLst>
            <pc:docMk/>
            <pc:sldMk cId="3371856362" sldId="1922"/>
            <ac:spMk id="3" creationId="{440E2C51-CB70-4EE1-8E6B-DADCB74DEC44}"/>
          </ac:spMkLst>
        </pc:spChg>
      </pc:sldChg>
      <pc:sldChg chg="delSp modSp add del mod">
        <pc:chgData name="Yoel Kortick" userId="167978f5-7f40-4909-85d5-d4149554ad4e" providerId="ADAL" clId="{037A4BB0-D434-4625-B039-FF39EE50A115}" dt="2023-02-26T11:04:20.913" v="433" actId="47"/>
        <pc:sldMkLst>
          <pc:docMk/>
          <pc:sldMk cId="148538147" sldId="1923"/>
        </pc:sldMkLst>
        <pc:spChg chg="mod">
          <ac:chgData name="Yoel Kortick" userId="167978f5-7f40-4909-85d5-d4149554ad4e" providerId="ADAL" clId="{037A4BB0-D434-4625-B039-FF39EE50A115}" dt="2023-02-26T10:55:38.047" v="247" actId="20577"/>
          <ac:spMkLst>
            <pc:docMk/>
            <pc:sldMk cId="148538147" sldId="1923"/>
            <ac:spMk id="3" creationId="{4FC18B40-6547-41EC-8A0E-1C8F40E0A42F}"/>
          </ac:spMkLst>
        </pc:spChg>
        <pc:spChg chg="del">
          <ac:chgData name="Yoel Kortick" userId="167978f5-7f40-4909-85d5-d4149554ad4e" providerId="ADAL" clId="{037A4BB0-D434-4625-B039-FF39EE50A115}" dt="2023-02-26T10:55:43.399" v="248" actId="478"/>
          <ac:spMkLst>
            <pc:docMk/>
            <pc:sldMk cId="148538147" sldId="1923"/>
            <ac:spMk id="8" creationId="{1749C642-CA6B-DD4F-7799-3A2EADA448C9}"/>
          </ac:spMkLst>
        </pc:spChg>
        <pc:spChg chg="del">
          <ac:chgData name="Yoel Kortick" userId="167978f5-7f40-4909-85d5-d4149554ad4e" providerId="ADAL" clId="{037A4BB0-D434-4625-B039-FF39EE50A115}" dt="2023-02-26T10:55:43.399" v="248" actId="478"/>
          <ac:spMkLst>
            <pc:docMk/>
            <pc:sldMk cId="148538147" sldId="1923"/>
            <ac:spMk id="9" creationId="{13067A84-D0DB-CCE7-4D97-D2940BCE46D4}"/>
          </ac:spMkLst>
        </pc:spChg>
        <pc:spChg chg="del">
          <ac:chgData name="Yoel Kortick" userId="167978f5-7f40-4909-85d5-d4149554ad4e" providerId="ADAL" clId="{037A4BB0-D434-4625-B039-FF39EE50A115}" dt="2023-02-26T10:55:43.399" v="248" actId="478"/>
          <ac:spMkLst>
            <pc:docMk/>
            <pc:sldMk cId="148538147" sldId="1923"/>
            <ac:spMk id="10" creationId="{E672046A-A571-0A0C-4D9B-E9206C7AA8AB}"/>
          </ac:spMkLst>
        </pc:spChg>
        <pc:picChg chg="del">
          <ac:chgData name="Yoel Kortick" userId="167978f5-7f40-4909-85d5-d4149554ad4e" providerId="ADAL" clId="{037A4BB0-D434-4625-B039-FF39EE50A115}" dt="2023-02-26T10:55:45.529" v="249" actId="478"/>
          <ac:picMkLst>
            <pc:docMk/>
            <pc:sldMk cId="148538147" sldId="1923"/>
            <ac:picMk id="6" creationId="{2A84BC53-3132-62FD-6086-AF83C7B9ACD5}"/>
          </ac:picMkLst>
        </pc:picChg>
        <pc:picChg chg="del">
          <ac:chgData name="Yoel Kortick" userId="167978f5-7f40-4909-85d5-d4149554ad4e" providerId="ADAL" clId="{037A4BB0-D434-4625-B039-FF39EE50A115}" dt="2023-02-26T10:55:43.399" v="248" actId="478"/>
          <ac:picMkLst>
            <pc:docMk/>
            <pc:sldMk cId="148538147" sldId="1923"/>
            <ac:picMk id="7" creationId="{789B7F7F-8DB0-2BBF-795F-8BC4A7DCEF34}"/>
          </ac:picMkLst>
        </pc:picChg>
        <pc:cxnChg chg="del">
          <ac:chgData name="Yoel Kortick" userId="167978f5-7f40-4909-85d5-d4149554ad4e" providerId="ADAL" clId="{037A4BB0-D434-4625-B039-FF39EE50A115}" dt="2023-02-26T10:55:43.399" v="248" actId="478"/>
          <ac:cxnSpMkLst>
            <pc:docMk/>
            <pc:sldMk cId="148538147" sldId="1923"/>
            <ac:cxnSpMk id="11" creationId="{21A1E422-8A95-C866-9AFC-6EB506D1D36D}"/>
          </ac:cxnSpMkLst>
        </pc:cxnChg>
        <pc:cxnChg chg="del">
          <ac:chgData name="Yoel Kortick" userId="167978f5-7f40-4909-85d5-d4149554ad4e" providerId="ADAL" clId="{037A4BB0-D434-4625-B039-FF39EE50A115}" dt="2023-02-26T10:55:43.399" v="248" actId="478"/>
          <ac:cxnSpMkLst>
            <pc:docMk/>
            <pc:sldMk cId="148538147" sldId="1923"/>
            <ac:cxnSpMk id="12" creationId="{BF8F27BF-6920-1094-03B6-9323FAA94B52}"/>
          </ac:cxnSpMkLst>
        </pc:cxnChg>
      </pc:sldChg>
      <pc:sldChg chg="modSp add">
        <pc:chgData name="Yoel Kortick" userId="167978f5-7f40-4909-85d5-d4149554ad4e" providerId="ADAL" clId="{037A4BB0-D434-4625-B039-FF39EE50A115}" dt="2023-02-26T11:06:10.891" v="457"/>
        <pc:sldMkLst>
          <pc:docMk/>
          <pc:sldMk cId="2393563404" sldId="1924"/>
        </pc:sldMkLst>
        <pc:spChg chg="mod">
          <ac:chgData name="Yoel Kortick" userId="167978f5-7f40-4909-85d5-d4149554ad4e" providerId="ADAL" clId="{037A4BB0-D434-4625-B039-FF39EE50A115}" dt="2023-02-26T11:06:10.891" v="457"/>
          <ac:spMkLst>
            <pc:docMk/>
            <pc:sldMk cId="2393563404" sldId="1924"/>
            <ac:spMk id="3" creationId="{440E2C51-CB70-4EE1-8E6B-DADCB74DEC44}"/>
          </ac:spMkLst>
        </pc:spChg>
      </pc:sldChg>
      <pc:sldChg chg="addSp modSp add mod">
        <pc:chgData name="Yoel Kortick" userId="167978f5-7f40-4909-85d5-d4149554ad4e" providerId="ADAL" clId="{037A4BB0-D434-4625-B039-FF39EE50A115}" dt="2023-02-26T11:06:10.891" v="457"/>
        <pc:sldMkLst>
          <pc:docMk/>
          <pc:sldMk cId="3675067512" sldId="1925"/>
        </pc:sldMkLst>
        <pc:spChg chg="mod">
          <ac:chgData name="Yoel Kortick" userId="167978f5-7f40-4909-85d5-d4149554ad4e" providerId="ADAL" clId="{037A4BB0-D434-4625-B039-FF39EE50A115}" dt="2023-02-26T11:06:10.891" v="457"/>
          <ac:spMkLst>
            <pc:docMk/>
            <pc:sldMk cId="3675067512" sldId="1925"/>
            <ac:spMk id="3" creationId="{4FC18B40-6547-41EC-8A0E-1C8F40E0A42F}"/>
          </ac:spMkLst>
        </pc:spChg>
        <pc:spChg chg="add mod">
          <ac:chgData name="Yoel Kortick" userId="167978f5-7f40-4909-85d5-d4149554ad4e" providerId="ADAL" clId="{037A4BB0-D434-4625-B039-FF39EE50A115}" dt="2023-02-26T11:04:30.533" v="435" actId="403"/>
          <ac:spMkLst>
            <pc:docMk/>
            <pc:sldMk cId="3675067512" sldId="1925"/>
            <ac:spMk id="4" creationId="{8D74B9F1-F21A-8747-1713-A6AB214C9A0A}"/>
          </ac:spMkLst>
        </pc:spChg>
        <pc:spChg chg="add mod">
          <ac:chgData name="Yoel Kortick" userId="167978f5-7f40-4909-85d5-d4149554ad4e" providerId="ADAL" clId="{037A4BB0-D434-4625-B039-FF39EE50A115}" dt="2023-02-26T10:57:03.084" v="272"/>
          <ac:spMkLst>
            <pc:docMk/>
            <pc:sldMk cId="3675067512" sldId="1925"/>
            <ac:spMk id="5" creationId="{E06D14EF-9671-B42F-0ABC-006B9CC411BF}"/>
          </ac:spMkLst>
        </pc:spChg>
        <pc:picChg chg="add mod">
          <ac:chgData name="Yoel Kortick" userId="167978f5-7f40-4909-85d5-d4149554ad4e" providerId="ADAL" clId="{037A4BB0-D434-4625-B039-FF39EE50A115}" dt="2023-02-26T10:57:03.084" v="272"/>
          <ac:picMkLst>
            <pc:docMk/>
            <pc:sldMk cId="3675067512" sldId="1925"/>
            <ac:picMk id="2" creationId="{C391C55C-88AE-8C7F-40A2-52E5D0CE732A}"/>
          </ac:picMkLst>
        </pc:picChg>
        <pc:picChg chg="add mod">
          <ac:chgData name="Yoel Kortick" userId="167978f5-7f40-4909-85d5-d4149554ad4e" providerId="ADAL" clId="{037A4BB0-D434-4625-B039-FF39EE50A115}" dt="2023-02-26T11:04:27.328" v="434" actId="14100"/>
          <ac:picMkLst>
            <pc:docMk/>
            <pc:sldMk cId="3675067512" sldId="1925"/>
            <ac:picMk id="6" creationId="{904C522D-93E7-A96A-A078-952FD293319E}"/>
          </ac:picMkLst>
        </pc:picChg>
      </pc:sldChg>
      <pc:sldChg chg="modSp add mod">
        <pc:chgData name="Yoel Kortick" userId="167978f5-7f40-4909-85d5-d4149554ad4e" providerId="ADAL" clId="{037A4BB0-D434-4625-B039-FF39EE50A115}" dt="2023-02-26T11:06:22.237" v="458"/>
        <pc:sldMkLst>
          <pc:docMk/>
          <pc:sldMk cId="3160650688" sldId="1926"/>
        </pc:sldMkLst>
        <pc:spChg chg="mod">
          <ac:chgData name="Yoel Kortick" userId="167978f5-7f40-4909-85d5-d4149554ad4e" providerId="ADAL" clId="{037A4BB0-D434-4625-B039-FF39EE50A115}" dt="2023-02-26T11:06:22.237" v="458"/>
          <ac:spMkLst>
            <pc:docMk/>
            <pc:sldMk cId="3160650688" sldId="1926"/>
            <ac:spMk id="3" creationId="{440E2C51-CB70-4EE1-8E6B-DADCB74DEC44}"/>
          </ac:spMkLst>
        </pc:spChg>
      </pc:sldChg>
      <pc:sldChg chg="addSp modSp add mod">
        <pc:chgData name="Yoel Kortick" userId="167978f5-7f40-4909-85d5-d4149554ad4e" providerId="ADAL" clId="{037A4BB0-D434-4625-B039-FF39EE50A115}" dt="2023-02-26T11:06:22.237" v="458"/>
        <pc:sldMkLst>
          <pc:docMk/>
          <pc:sldMk cId="2712313443" sldId="1927"/>
        </pc:sldMkLst>
        <pc:spChg chg="mod">
          <ac:chgData name="Yoel Kortick" userId="167978f5-7f40-4909-85d5-d4149554ad4e" providerId="ADAL" clId="{037A4BB0-D434-4625-B039-FF39EE50A115}" dt="2023-02-26T11:06:22.237" v="458"/>
          <ac:spMkLst>
            <pc:docMk/>
            <pc:sldMk cId="2712313443" sldId="1927"/>
            <ac:spMk id="3" creationId="{4FC18B40-6547-41EC-8A0E-1C8F40E0A42F}"/>
          </ac:spMkLst>
        </pc:spChg>
        <pc:spChg chg="add mod">
          <ac:chgData name="Yoel Kortick" userId="167978f5-7f40-4909-85d5-d4149554ad4e" providerId="ADAL" clId="{037A4BB0-D434-4625-B039-FF39EE50A115}" dt="2023-02-26T11:01:37.479" v="387" actId="404"/>
          <ac:spMkLst>
            <pc:docMk/>
            <pc:sldMk cId="2712313443" sldId="1927"/>
            <ac:spMk id="4" creationId="{7B3BA726-E80E-7BBB-25BF-B69FFA1AED18}"/>
          </ac:spMkLst>
        </pc:spChg>
        <pc:spChg chg="add mod">
          <ac:chgData name="Yoel Kortick" userId="167978f5-7f40-4909-85d5-d4149554ad4e" providerId="ADAL" clId="{037A4BB0-D434-4625-B039-FF39EE50A115}" dt="2023-02-26T11:01:42.879" v="396" actId="1035"/>
          <ac:spMkLst>
            <pc:docMk/>
            <pc:sldMk cId="2712313443" sldId="1927"/>
            <ac:spMk id="5" creationId="{4F9879A3-3A01-2B05-819B-A8FFEDBF8DEE}"/>
          </ac:spMkLst>
        </pc:spChg>
        <pc:picChg chg="add mod">
          <ac:chgData name="Yoel Kortick" userId="167978f5-7f40-4909-85d5-d4149554ad4e" providerId="ADAL" clId="{037A4BB0-D434-4625-B039-FF39EE50A115}" dt="2023-02-26T11:01:42.879" v="396" actId="1035"/>
          <ac:picMkLst>
            <pc:docMk/>
            <pc:sldMk cId="2712313443" sldId="1927"/>
            <ac:picMk id="2" creationId="{272A0628-C38F-C20A-EAE5-73269AAB51A8}"/>
          </ac:picMkLst>
        </pc:picChg>
        <pc:picChg chg="add mod">
          <ac:chgData name="Yoel Kortick" userId="167978f5-7f40-4909-85d5-d4149554ad4e" providerId="ADAL" clId="{037A4BB0-D434-4625-B039-FF39EE50A115}" dt="2023-02-26T11:01:53.310" v="408" actId="208"/>
          <ac:picMkLst>
            <pc:docMk/>
            <pc:sldMk cId="2712313443" sldId="1927"/>
            <ac:picMk id="6" creationId="{59DFC2F3-AE49-CBCE-2F42-3494DD0264D3}"/>
          </ac:picMkLst>
        </pc:picChg>
      </pc:sldChg>
      <pc:sldChg chg="addSp delSp modSp add mod">
        <pc:chgData name="Yoel Kortick" userId="167978f5-7f40-4909-85d5-d4149554ad4e" providerId="ADAL" clId="{037A4BB0-D434-4625-B039-FF39EE50A115}" dt="2023-02-26T11:06:10.891" v="457"/>
        <pc:sldMkLst>
          <pc:docMk/>
          <pc:sldMk cId="3331209975" sldId="1928"/>
        </pc:sldMkLst>
        <pc:spChg chg="mod">
          <ac:chgData name="Yoel Kortick" userId="167978f5-7f40-4909-85d5-d4149554ad4e" providerId="ADAL" clId="{037A4BB0-D434-4625-B039-FF39EE50A115}" dt="2023-02-26T11:06:10.891" v="457"/>
          <ac:spMkLst>
            <pc:docMk/>
            <pc:sldMk cId="3331209975" sldId="1928"/>
            <ac:spMk id="3" creationId="{4FC18B40-6547-41EC-8A0E-1C8F40E0A42F}"/>
          </ac:spMkLst>
        </pc:spChg>
        <pc:spChg chg="add del mod">
          <ac:chgData name="Yoel Kortick" userId="167978f5-7f40-4909-85d5-d4149554ad4e" providerId="ADAL" clId="{037A4BB0-D434-4625-B039-FF39EE50A115}" dt="2023-02-26T10:57:26.760" v="277"/>
          <ac:spMkLst>
            <pc:docMk/>
            <pc:sldMk cId="3331209975" sldId="1928"/>
            <ac:spMk id="4" creationId="{E9E97936-0521-A669-3CE3-CD2A01973FB4}"/>
          </ac:spMkLst>
        </pc:spChg>
        <pc:spChg chg="add del mod">
          <ac:chgData name="Yoel Kortick" userId="167978f5-7f40-4909-85d5-d4149554ad4e" providerId="ADAL" clId="{037A4BB0-D434-4625-B039-FF39EE50A115}" dt="2023-02-26T10:57:26.760" v="277"/>
          <ac:spMkLst>
            <pc:docMk/>
            <pc:sldMk cId="3331209975" sldId="1928"/>
            <ac:spMk id="5" creationId="{9C0A1AD5-029F-F78C-C1ED-DD1DAD2208A2}"/>
          </ac:spMkLst>
        </pc:spChg>
        <pc:spChg chg="add mod">
          <ac:chgData name="Yoel Kortick" userId="167978f5-7f40-4909-85d5-d4149554ad4e" providerId="ADAL" clId="{037A4BB0-D434-4625-B039-FF39EE50A115}" dt="2023-02-26T10:57:39.345" v="279" actId="404"/>
          <ac:spMkLst>
            <pc:docMk/>
            <pc:sldMk cId="3331209975" sldId="1928"/>
            <ac:spMk id="7" creationId="{6F72CB3F-3F63-8DF7-9578-841F0417829B}"/>
          </ac:spMkLst>
        </pc:spChg>
        <pc:picChg chg="add del mod">
          <ac:chgData name="Yoel Kortick" userId="167978f5-7f40-4909-85d5-d4149554ad4e" providerId="ADAL" clId="{037A4BB0-D434-4625-B039-FF39EE50A115}" dt="2023-02-26T10:57:26.760" v="277"/>
          <ac:picMkLst>
            <pc:docMk/>
            <pc:sldMk cId="3331209975" sldId="1928"/>
            <ac:picMk id="2" creationId="{1116337F-039E-C637-15EC-635FF7AF4907}"/>
          </ac:picMkLst>
        </pc:picChg>
        <pc:picChg chg="add del mod">
          <ac:chgData name="Yoel Kortick" userId="167978f5-7f40-4909-85d5-d4149554ad4e" providerId="ADAL" clId="{037A4BB0-D434-4625-B039-FF39EE50A115}" dt="2023-02-26T10:57:26.760" v="277"/>
          <ac:picMkLst>
            <pc:docMk/>
            <pc:sldMk cId="3331209975" sldId="1928"/>
            <ac:picMk id="6" creationId="{B6D2F08F-9182-2FEC-1983-D4359A68D287}"/>
          </ac:picMkLst>
        </pc:picChg>
      </pc:sldChg>
      <pc:sldChg chg="addSp modSp add mod">
        <pc:chgData name="Yoel Kortick" userId="167978f5-7f40-4909-85d5-d4149554ad4e" providerId="ADAL" clId="{037A4BB0-D434-4625-B039-FF39EE50A115}" dt="2023-02-26T11:06:10.891" v="457"/>
        <pc:sldMkLst>
          <pc:docMk/>
          <pc:sldMk cId="3370605509" sldId="1929"/>
        </pc:sldMkLst>
        <pc:spChg chg="mod">
          <ac:chgData name="Yoel Kortick" userId="167978f5-7f40-4909-85d5-d4149554ad4e" providerId="ADAL" clId="{037A4BB0-D434-4625-B039-FF39EE50A115}" dt="2023-02-26T11:06:10.891" v="457"/>
          <ac:spMkLst>
            <pc:docMk/>
            <pc:sldMk cId="3370605509" sldId="1929"/>
            <ac:spMk id="3" creationId="{4FC18B40-6547-41EC-8A0E-1C8F40E0A42F}"/>
          </ac:spMkLst>
        </pc:spChg>
        <pc:spChg chg="add mod">
          <ac:chgData name="Yoel Kortick" userId="167978f5-7f40-4909-85d5-d4149554ad4e" providerId="ADAL" clId="{037A4BB0-D434-4625-B039-FF39EE50A115}" dt="2023-02-26T10:57:53.154" v="280"/>
          <ac:spMkLst>
            <pc:docMk/>
            <pc:sldMk cId="3370605509" sldId="1929"/>
            <ac:spMk id="4" creationId="{9DE5C167-FEE5-C944-B6C2-79D9C2A65A0D}"/>
          </ac:spMkLst>
        </pc:spChg>
        <pc:spChg chg="add mod">
          <ac:chgData name="Yoel Kortick" userId="167978f5-7f40-4909-85d5-d4149554ad4e" providerId="ADAL" clId="{037A4BB0-D434-4625-B039-FF39EE50A115}" dt="2023-02-26T10:57:58.810" v="287" actId="1035"/>
          <ac:spMkLst>
            <pc:docMk/>
            <pc:sldMk cId="3370605509" sldId="1929"/>
            <ac:spMk id="5" creationId="{CE45C49E-B686-5FF9-50AA-741529B5DC84}"/>
          </ac:spMkLst>
        </pc:spChg>
        <pc:picChg chg="add mod">
          <ac:chgData name="Yoel Kortick" userId="167978f5-7f40-4909-85d5-d4149554ad4e" providerId="ADAL" clId="{037A4BB0-D434-4625-B039-FF39EE50A115}" dt="2023-02-26T10:57:58.810" v="287" actId="1035"/>
          <ac:picMkLst>
            <pc:docMk/>
            <pc:sldMk cId="3370605509" sldId="1929"/>
            <ac:picMk id="2" creationId="{3DBFBA41-9E8F-62DD-D491-71A715C86B33}"/>
          </ac:picMkLst>
        </pc:picChg>
        <pc:picChg chg="add mod">
          <ac:chgData name="Yoel Kortick" userId="167978f5-7f40-4909-85d5-d4149554ad4e" providerId="ADAL" clId="{037A4BB0-D434-4625-B039-FF39EE50A115}" dt="2023-02-26T10:57:58.810" v="287" actId="1035"/>
          <ac:picMkLst>
            <pc:docMk/>
            <pc:sldMk cId="3370605509" sldId="1929"/>
            <ac:picMk id="6" creationId="{32EE0C88-1D42-181B-0A9B-C9F606181752}"/>
          </ac:picMkLst>
        </pc:picChg>
      </pc:sldChg>
      <pc:sldChg chg="addSp modSp add mod">
        <pc:chgData name="Yoel Kortick" userId="167978f5-7f40-4909-85d5-d4149554ad4e" providerId="ADAL" clId="{037A4BB0-D434-4625-B039-FF39EE50A115}" dt="2023-02-26T11:06:10.891" v="457"/>
        <pc:sldMkLst>
          <pc:docMk/>
          <pc:sldMk cId="3424910571" sldId="1930"/>
        </pc:sldMkLst>
        <pc:spChg chg="mod">
          <ac:chgData name="Yoel Kortick" userId="167978f5-7f40-4909-85d5-d4149554ad4e" providerId="ADAL" clId="{037A4BB0-D434-4625-B039-FF39EE50A115}" dt="2023-02-26T11:06:10.891" v="457"/>
          <ac:spMkLst>
            <pc:docMk/>
            <pc:sldMk cId="3424910571" sldId="1930"/>
            <ac:spMk id="3" creationId="{4FC18B40-6547-41EC-8A0E-1C8F40E0A42F}"/>
          </ac:spMkLst>
        </pc:spChg>
        <pc:spChg chg="add mod">
          <ac:chgData name="Yoel Kortick" userId="167978f5-7f40-4909-85d5-d4149554ad4e" providerId="ADAL" clId="{037A4BB0-D434-4625-B039-FF39EE50A115}" dt="2023-02-26T11:05:07.674" v="456" actId="20577"/>
          <ac:spMkLst>
            <pc:docMk/>
            <pc:sldMk cId="3424910571" sldId="1930"/>
            <ac:spMk id="4" creationId="{ADFFEDD8-BB48-6E92-E506-529C5E028F98}"/>
          </ac:spMkLst>
        </pc:spChg>
        <pc:spChg chg="add mod">
          <ac:chgData name="Yoel Kortick" userId="167978f5-7f40-4909-85d5-d4149554ad4e" providerId="ADAL" clId="{037A4BB0-D434-4625-B039-FF39EE50A115}" dt="2023-02-26T10:58:53.803" v="312" actId="1036"/>
          <ac:spMkLst>
            <pc:docMk/>
            <pc:sldMk cId="3424910571" sldId="1930"/>
            <ac:spMk id="5" creationId="{4B669226-09D4-E635-FF86-382A394DAAC8}"/>
          </ac:spMkLst>
        </pc:spChg>
        <pc:spChg chg="add mod">
          <ac:chgData name="Yoel Kortick" userId="167978f5-7f40-4909-85d5-d4149554ad4e" providerId="ADAL" clId="{037A4BB0-D434-4625-B039-FF39EE50A115}" dt="2023-02-26T10:58:46.598" v="307" actId="1035"/>
          <ac:spMkLst>
            <pc:docMk/>
            <pc:sldMk cId="3424910571" sldId="1930"/>
            <ac:spMk id="6" creationId="{F0504E3A-2827-E178-7D14-F873B993BA7C}"/>
          </ac:spMkLst>
        </pc:spChg>
        <pc:spChg chg="add mod">
          <ac:chgData name="Yoel Kortick" userId="167978f5-7f40-4909-85d5-d4149554ad4e" providerId="ADAL" clId="{037A4BB0-D434-4625-B039-FF39EE50A115}" dt="2023-02-26T10:58:46.598" v="307" actId="1035"/>
          <ac:spMkLst>
            <pc:docMk/>
            <pc:sldMk cId="3424910571" sldId="1930"/>
            <ac:spMk id="7" creationId="{39AE58E9-78C8-A5A8-FD0A-5DED00E726A8}"/>
          </ac:spMkLst>
        </pc:spChg>
        <pc:picChg chg="add mod">
          <ac:chgData name="Yoel Kortick" userId="167978f5-7f40-4909-85d5-d4149554ad4e" providerId="ADAL" clId="{037A4BB0-D434-4625-B039-FF39EE50A115}" dt="2023-02-26T10:58:33.839" v="303" actId="1035"/>
          <ac:picMkLst>
            <pc:docMk/>
            <pc:sldMk cId="3424910571" sldId="1930"/>
            <ac:picMk id="2" creationId="{8FC4BBC6-41C4-7AD2-A881-5ECB581CDE71}"/>
          </ac:picMkLst>
        </pc:picChg>
      </pc:sldChg>
      <pc:sldChg chg="addSp modSp add mod">
        <pc:chgData name="Yoel Kortick" userId="167978f5-7f40-4909-85d5-d4149554ad4e" providerId="ADAL" clId="{037A4BB0-D434-4625-B039-FF39EE50A115}" dt="2023-02-26T11:06:10.891" v="457"/>
        <pc:sldMkLst>
          <pc:docMk/>
          <pc:sldMk cId="2137754930" sldId="1931"/>
        </pc:sldMkLst>
        <pc:spChg chg="add mod">
          <ac:chgData name="Yoel Kortick" userId="167978f5-7f40-4909-85d5-d4149554ad4e" providerId="ADAL" clId="{037A4BB0-D434-4625-B039-FF39EE50A115}" dt="2023-02-26T10:59:18.948" v="315" actId="404"/>
          <ac:spMkLst>
            <pc:docMk/>
            <pc:sldMk cId="2137754930" sldId="1931"/>
            <ac:spMk id="2" creationId="{6C035E6E-A812-3E4B-0FD1-25FDE523493D}"/>
          </ac:spMkLst>
        </pc:spChg>
        <pc:spChg chg="mod">
          <ac:chgData name="Yoel Kortick" userId="167978f5-7f40-4909-85d5-d4149554ad4e" providerId="ADAL" clId="{037A4BB0-D434-4625-B039-FF39EE50A115}" dt="2023-02-26T11:06:10.891" v="457"/>
          <ac:spMkLst>
            <pc:docMk/>
            <pc:sldMk cId="2137754930" sldId="1931"/>
            <ac:spMk id="3" creationId="{4FC18B40-6547-41EC-8A0E-1C8F40E0A42F}"/>
          </ac:spMkLst>
        </pc:spChg>
        <pc:spChg chg="add mod">
          <ac:chgData name="Yoel Kortick" userId="167978f5-7f40-4909-85d5-d4149554ad4e" providerId="ADAL" clId="{037A4BB0-D434-4625-B039-FF39EE50A115}" dt="2023-02-26T10:59:32.849" v="341" actId="1035"/>
          <ac:spMkLst>
            <pc:docMk/>
            <pc:sldMk cId="2137754930" sldId="1931"/>
            <ac:spMk id="4" creationId="{E0BE3E06-0B1A-49AC-EB5C-8E8FE545A601}"/>
          </ac:spMkLst>
        </pc:spChg>
        <pc:spChg chg="add mod">
          <ac:chgData name="Yoel Kortick" userId="167978f5-7f40-4909-85d5-d4149554ad4e" providerId="ADAL" clId="{037A4BB0-D434-4625-B039-FF39EE50A115}" dt="2023-02-26T10:59:26.441" v="327" actId="1035"/>
          <ac:spMkLst>
            <pc:docMk/>
            <pc:sldMk cId="2137754930" sldId="1931"/>
            <ac:spMk id="6" creationId="{2698B4BB-3752-7BDB-2354-6660D993C6DC}"/>
          </ac:spMkLst>
        </pc:spChg>
        <pc:picChg chg="add mod">
          <ac:chgData name="Yoel Kortick" userId="167978f5-7f40-4909-85d5-d4149554ad4e" providerId="ADAL" clId="{037A4BB0-D434-4625-B039-FF39EE50A115}" dt="2023-02-26T10:59:26.441" v="327" actId="1035"/>
          <ac:picMkLst>
            <pc:docMk/>
            <pc:sldMk cId="2137754930" sldId="1931"/>
            <ac:picMk id="5" creationId="{81F0E9AD-B61A-4DCC-3BF5-F6FBECA90288}"/>
          </ac:picMkLst>
        </pc:picChg>
      </pc:sldChg>
      <pc:sldChg chg="addSp modSp add mod">
        <pc:chgData name="Yoel Kortick" userId="167978f5-7f40-4909-85d5-d4149554ad4e" providerId="ADAL" clId="{037A4BB0-D434-4625-B039-FF39EE50A115}" dt="2023-02-26T11:06:10.891" v="457"/>
        <pc:sldMkLst>
          <pc:docMk/>
          <pc:sldMk cId="380011280" sldId="1932"/>
        </pc:sldMkLst>
        <pc:spChg chg="mod">
          <ac:chgData name="Yoel Kortick" userId="167978f5-7f40-4909-85d5-d4149554ad4e" providerId="ADAL" clId="{037A4BB0-D434-4625-B039-FF39EE50A115}" dt="2023-02-26T11:06:10.891" v="457"/>
          <ac:spMkLst>
            <pc:docMk/>
            <pc:sldMk cId="380011280" sldId="1932"/>
            <ac:spMk id="3" creationId="{4FC18B40-6547-41EC-8A0E-1C8F40E0A42F}"/>
          </ac:spMkLst>
        </pc:spChg>
        <pc:spChg chg="add mod">
          <ac:chgData name="Yoel Kortick" userId="167978f5-7f40-4909-85d5-d4149554ad4e" providerId="ADAL" clId="{037A4BB0-D434-4625-B039-FF39EE50A115}" dt="2023-02-26T11:00:01.882" v="344" actId="404"/>
          <ac:spMkLst>
            <pc:docMk/>
            <pc:sldMk cId="380011280" sldId="1932"/>
            <ac:spMk id="4" creationId="{92B4195F-57F1-2A09-CC12-E063C679585B}"/>
          </ac:spMkLst>
        </pc:spChg>
        <pc:spChg chg="add mod">
          <ac:chgData name="Yoel Kortick" userId="167978f5-7f40-4909-85d5-d4149554ad4e" providerId="ADAL" clId="{037A4BB0-D434-4625-B039-FF39EE50A115}" dt="2023-02-26T11:00:13.377" v="352" actId="1035"/>
          <ac:spMkLst>
            <pc:docMk/>
            <pc:sldMk cId="380011280" sldId="1932"/>
            <ac:spMk id="5" creationId="{79A3AA00-DA21-952E-658C-8757092EC244}"/>
          </ac:spMkLst>
        </pc:spChg>
        <pc:spChg chg="add mod">
          <ac:chgData name="Yoel Kortick" userId="167978f5-7f40-4909-85d5-d4149554ad4e" providerId="ADAL" clId="{037A4BB0-D434-4625-B039-FF39EE50A115}" dt="2023-02-26T11:00:20.665" v="371" actId="1038"/>
          <ac:spMkLst>
            <pc:docMk/>
            <pc:sldMk cId="380011280" sldId="1932"/>
            <ac:spMk id="6" creationId="{9BD4A788-1675-2843-060A-3882E54F8BF5}"/>
          </ac:spMkLst>
        </pc:spChg>
        <pc:picChg chg="add mod">
          <ac:chgData name="Yoel Kortick" userId="167978f5-7f40-4909-85d5-d4149554ad4e" providerId="ADAL" clId="{037A4BB0-D434-4625-B039-FF39EE50A115}" dt="2023-02-26T11:00:06.583" v="346" actId="1076"/>
          <ac:picMkLst>
            <pc:docMk/>
            <pc:sldMk cId="380011280" sldId="1932"/>
            <ac:picMk id="2" creationId="{905B9FAB-F028-FFCF-74A0-B5CC77FC179D}"/>
          </ac:picMkLst>
        </pc:picChg>
      </pc:sldChg>
      <pc:sldChg chg="addSp modSp add mod">
        <pc:chgData name="Yoel Kortick" userId="167978f5-7f40-4909-85d5-d4149554ad4e" providerId="ADAL" clId="{037A4BB0-D434-4625-B039-FF39EE50A115}" dt="2023-02-26T11:06:10.891" v="457"/>
        <pc:sldMkLst>
          <pc:docMk/>
          <pc:sldMk cId="3852764166" sldId="1933"/>
        </pc:sldMkLst>
        <pc:spChg chg="mod">
          <ac:chgData name="Yoel Kortick" userId="167978f5-7f40-4909-85d5-d4149554ad4e" providerId="ADAL" clId="{037A4BB0-D434-4625-B039-FF39EE50A115}" dt="2023-02-26T11:06:10.891" v="457"/>
          <ac:spMkLst>
            <pc:docMk/>
            <pc:sldMk cId="3852764166" sldId="1933"/>
            <ac:spMk id="3" creationId="{4FC18B40-6547-41EC-8A0E-1C8F40E0A42F}"/>
          </ac:spMkLst>
        </pc:spChg>
        <pc:spChg chg="add mod">
          <ac:chgData name="Yoel Kortick" userId="167978f5-7f40-4909-85d5-d4149554ad4e" providerId="ADAL" clId="{037A4BB0-D434-4625-B039-FF39EE50A115}" dt="2023-02-26T11:00:47.156" v="375" actId="14100"/>
          <ac:spMkLst>
            <pc:docMk/>
            <pc:sldMk cId="3852764166" sldId="1933"/>
            <ac:spMk id="4" creationId="{D440EA63-C518-9886-4493-2207F41EA461}"/>
          </ac:spMkLst>
        </pc:spChg>
        <pc:picChg chg="add mod">
          <ac:chgData name="Yoel Kortick" userId="167978f5-7f40-4909-85d5-d4149554ad4e" providerId="ADAL" clId="{037A4BB0-D434-4625-B039-FF39EE50A115}" dt="2023-02-26T11:00:51.726" v="377" actId="1076"/>
          <ac:picMkLst>
            <pc:docMk/>
            <pc:sldMk cId="3852764166" sldId="1933"/>
            <ac:picMk id="2" creationId="{5AE8A72A-B10F-DBF0-E867-4956F5E2122C}"/>
          </ac:picMkLst>
        </pc:picChg>
        <pc:cxnChg chg="add mod">
          <ac:chgData name="Yoel Kortick" userId="167978f5-7f40-4909-85d5-d4149554ad4e" providerId="ADAL" clId="{037A4BB0-D434-4625-B039-FF39EE50A115}" dt="2023-02-26T11:01:04.331" v="383" actId="1036"/>
          <ac:cxnSpMkLst>
            <pc:docMk/>
            <pc:sldMk cId="3852764166" sldId="1933"/>
            <ac:cxnSpMk id="5" creationId="{F9A16F70-0460-B462-CDFA-917E5176FFD9}"/>
          </ac:cxnSpMkLst>
        </pc:cxnChg>
        <pc:cxnChg chg="add mod">
          <ac:chgData name="Yoel Kortick" userId="167978f5-7f40-4909-85d5-d4149554ad4e" providerId="ADAL" clId="{037A4BB0-D434-4625-B039-FF39EE50A115}" dt="2023-02-26T11:01:00.988" v="381" actId="1035"/>
          <ac:cxnSpMkLst>
            <pc:docMk/>
            <pc:sldMk cId="3852764166" sldId="1933"/>
            <ac:cxnSpMk id="6" creationId="{2D0E2BB4-6E29-6006-78F5-7231FFFB78CE}"/>
          </ac:cxnSpMkLst>
        </pc:cxnChg>
      </pc:sldChg>
      <pc:sldChg chg="addSp modSp add mod">
        <pc:chgData name="Yoel Kortick" userId="167978f5-7f40-4909-85d5-d4149554ad4e" providerId="ADAL" clId="{037A4BB0-D434-4625-B039-FF39EE50A115}" dt="2023-02-26T11:06:22.237" v="458"/>
        <pc:sldMkLst>
          <pc:docMk/>
          <pc:sldMk cId="2427324956" sldId="1934"/>
        </pc:sldMkLst>
        <pc:spChg chg="mod">
          <ac:chgData name="Yoel Kortick" userId="167978f5-7f40-4909-85d5-d4149554ad4e" providerId="ADAL" clId="{037A4BB0-D434-4625-B039-FF39EE50A115}" dt="2023-02-26T11:06:22.237" v="458"/>
          <ac:spMkLst>
            <pc:docMk/>
            <pc:sldMk cId="2427324956" sldId="1934"/>
            <ac:spMk id="3" creationId="{4FC18B40-6547-41EC-8A0E-1C8F40E0A42F}"/>
          </ac:spMkLst>
        </pc:spChg>
        <pc:spChg chg="add mod">
          <ac:chgData name="Yoel Kortick" userId="167978f5-7f40-4909-85d5-d4149554ad4e" providerId="ADAL" clId="{037A4BB0-D434-4625-B039-FF39EE50A115}" dt="2023-02-26T11:02:16.576" v="411" actId="404"/>
          <ac:spMkLst>
            <pc:docMk/>
            <pc:sldMk cId="2427324956" sldId="1934"/>
            <ac:spMk id="4" creationId="{C9A7817C-89F1-D15C-1DFB-36E6190C4F0B}"/>
          </ac:spMkLst>
        </pc:spChg>
        <pc:spChg chg="add mod">
          <ac:chgData name="Yoel Kortick" userId="167978f5-7f40-4909-85d5-d4149554ad4e" providerId="ADAL" clId="{037A4BB0-D434-4625-B039-FF39EE50A115}" dt="2023-02-26T11:02:25.922" v="426" actId="1035"/>
          <ac:spMkLst>
            <pc:docMk/>
            <pc:sldMk cId="2427324956" sldId="1934"/>
            <ac:spMk id="5" creationId="{211411C8-6AD3-B1C8-D798-A875F1210157}"/>
          </ac:spMkLst>
        </pc:spChg>
        <pc:picChg chg="add mod">
          <ac:chgData name="Yoel Kortick" userId="167978f5-7f40-4909-85d5-d4149554ad4e" providerId="ADAL" clId="{037A4BB0-D434-4625-B039-FF39EE50A115}" dt="2023-02-26T11:02:25.922" v="426" actId="1035"/>
          <ac:picMkLst>
            <pc:docMk/>
            <pc:sldMk cId="2427324956" sldId="1934"/>
            <ac:picMk id="2" creationId="{4F921B00-85EF-3A8D-9A7D-E69731F7A985}"/>
          </ac:picMkLst>
        </pc:picChg>
      </pc:sldChg>
    </pc:docChg>
  </pc:docChgLst>
  <pc:docChgLst>
    <pc:chgData name="Yoel Kortick" userId="167978f5-7f40-4909-85d5-d4149554ad4e" providerId="ADAL" clId="{907280AA-1B8B-4BB9-A43B-EC124A01219F}"/>
    <pc:docChg chg="custSel delSld modSld">
      <pc:chgData name="Yoel Kortick" userId="167978f5-7f40-4909-85d5-d4149554ad4e" providerId="ADAL" clId="{907280AA-1B8B-4BB9-A43B-EC124A01219F}" dt="2023-03-10T09:30:56.993" v="82" actId="6549"/>
      <pc:docMkLst>
        <pc:docMk/>
      </pc:docMkLst>
      <pc:sldChg chg="modSp mod">
        <pc:chgData name="Yoel Kortick" userId="167978f5-7f40-4909-85d5-d4149554ad4e" providerId="ADAL" clId="{907280AA-1B8B-4BB9-A43B-EC124A01219F}" dt="2023-03-10T06:36:40.463" v="1" actId="27636"/>
        <pc:sldMkLst>
          <pc:docMk/>
          <pc:sldMk cId="3267142644" sldId="1724"/>
        </pc:sldMkLst>
        <pc:spChg chg="mod">
          <ac:chgData name="Yoel Kortick" userId="167978f5-7f40-4909-85d5-d4149554ad4e" providerId="ADAL" clId="{907280AA-1B8B-4BB9-A43B-EC124A01219F}" dt="2023-03-10T06:36:40.463" v="1" actId="27636"/>
          <ac:spMkLst>
            <pc:docMk/>
            <pc:sldMk cId="3267142644" sldId="1724"/>
            <ac:spMk id="63" creationId="{2818E309-CE24-45E0-8F37-EFD6121F7540}"/>
          </ac:spMkLst>
        </pc:spChg>
      </pc:sldChg>
      <pc:sldChg chg="del">
        <pc:chgData name="Yoel Kortick" userId="167978f5-7f40-4909-85d5-d4149554ad4e" providerId="ADAL" clId="{907280AA-1B8B-4BB9-A43B-EC124A01219F}" dt="2023-03-10T06:36:55.074" v="2" actId="47"/>
        <pc:sldMkLst>
          <pc:docMk/>
          <pc:sldMk cId="3301537159" sldId="1783"/>
        </pc:sldMkLst>
      </pc:sldChg>
      <pc:sldChg chg="del">
        <pc:chgData name="Yoel Kortick" userId="167978f5-7f40-4909-85d5-d4149554ad4e" providerId="ADAL" clId="{907280AA-1B8B-4BB9-A43B-EC124A01219F}" dt="2023-03-10T06:36:55.074" v="2" actId="47"/>
        <pc:sldMkLst>
          <pc:docMk/>
          <pc:sldMk cId="1773716853" sldId="1788"/>
        </pc:sldMkLst>
      </pc:sldChg>
      <pc:sldChg chg="modSp mod">
        <pc:chgData name="Yoel Kortick" userId="167978f5-7f40-4909-85d5-d4149554ad4e" providerId="ADAL" clId="{907280AA-1B8B-4BB9-A43B-EC124A01219F}" dt="2023-03-10T09:30:56.993" v="82" actId="6549"/>
        <pc:sldMkLst>
          <pc:docMk/>
          <pc:sldMk cId="3675067512" sldId="1925"/>
        </pc:sldMkLst>
        <pc:spChg chg="mod">
          <ac:chgData name="Yoel Kortick" userId="167978f5-7f40-4909-85d5-d4149554ad4e" providerId="ADAL" clId="{907280AA-1B8B-4BB9-A43B-EC124A01219F}" dt="2023-03-10T09:30:56.993" v="82" actId="6549"/>
          <ac:spMkLst>
            <pc:docMk/>
            <pc:sldMk cId="3675067512" sldId="1925"/>
            <ac:spMk id="8" creationId="{639B460F-FEED-4BCD-54B7-7784DEDA492B}"/>
          </ac:spMkLst>
        </pc:spChg>
      </pc:sldChg>
      <pc:sldChg chg="del">
        <pc:chgData name="Yoel Kortick" userId="167978f5-7f40-4909-85d5-d4149554ad4e" providerId="ADAL" clId="{907280AA-1B8B-4BB9-A43B-EC124A01219F}" dt="2023-03-10T06:36:55.074" v="2" actId="47"/>
        <pc:sldMkLst>
          <pc:docMk/>
          <pc:sldMk cId="3826229360" sldId="1935"/>
        </pc:sldMkLst>
      </pc:sldChg>
      <pc:sldChg chg="del">
        <pc:chgData name="Yoel Kortick" userId="167978f5-7f40-4909-85d5-d4149554ad4e" providerId="ADAL" clId="{907280AA-1B8B-4BB9-A43B-EC124A01219F}" dt="2023-03-10T06:36:55.074" v="2" actId="47"/>
        <pc:sldMkLst>
          <pc:docMk/>
          <pc:sldMk cId="1669908127" sldId="1936"/>
        </pc:sldMkLst>
      </pc:sldChg>
      <pc:sldChg chg="del">
        <pc:chgData name="Yoel Kortick" userId="167978f5-7f40-4909-85d5-d4149554ad4e" providerId="ADAL" clId="{907280AA-1B8B-4BB9-A43B-EC124A01219F}" dt="2023-03-10T06:36:55.074" v="2" actId="47"/>
        <pc:sldMkLst>
          <pc:docMk/>
          <pc:sldMk cId="2393929236" sldId="1937"/>
        </pc:sldMkLst>
      </pc:sldChg>
      <pc:sldChg chg="del">
        <pc:chgData name="Yoel Kortick" userId="167978f5-7f40-4909-85d5-d4149554ad4e" providerId="ADAL" clId="{907280AA-1B8B-4BB9-A43B-EC124A01219F}" dt="2023-03-10T06:36:55.074" v="2" actId="47"/>
        <pc:sldMkLst>
          <pc:docMk/>
          <pc:sldMk cId="3974152442" sldId="1938"/>
        </pc:sldMkLst>
      </pc:sldChg>
      <pc:sldChg chg="del">
        <pc:chgData name="Yoel Kortick" userId="167978f5-7f40-4909-85d5-d4149554ad4e" providerId="ADAL" clId="{907280AA-1B8B-4BB9-A43B-EC124A01219F}" dt="2023-03-10T06:36:55.074" v="2" actId="47"/>
        <pc:sldMkLst>
          <pc:docMk/>
          <pc:sldMk cId="2544074184" sldId="1939"/>
        </pc:sldMkLst>
      </pc:sldChg>
      <pc:sldChg chg="del">
        <pc:chgData name="Yoel Kortick" userId="167978f5-7f40-4909-85d5-d4149554ad4e" providerId="ADAL" clId="{907280AA-1B8B-4BB9-A43B-EC124A01219F}" dt="2023-03-10T06:36:55.074" v="2" actId="47"/>
        <pc:sldMkLst>
          <pc:docMk/>
          <pc:sldMk cId="2966456221" sldId="1940"/>
        </pc:sldMkLst>
      </pc:sldChg>
      <pc:sldChg chg="modSp mod">
        <pc:chgData name="Yoel Kortick" userId="167978f5-7f40-4909-85d5-d4149554ad4e" providerId="ADAL" clId="{907280AA-1B8B-4BB9-A43B-EC124A01219F}" dt="2023-03-10T09:29:15.185" v="81" actId="313"/>
        <pc:sldMkLst>
          <pc:docMk/>
          <pc:sldMk cId="3621425340" sldId="1942"/>
        </pc:sldMkLst>
        <pc:spChg chg="mod">
          <ac:chgData name="Yoel Kortick" userId="167978f5-7f40-4909-85d5-d4149554ad4e" providerId="ADAL" clId="{907280AA-1B8B-4BB9-A43B-EC124A01219F}" dt="2023-03-10T09:29:15.185" v="81" actId="313"/>
          <ac:spMkLst>
            <pc:docMk/>
            <pc:sldMk cId="3621425340" sldId="1942"/>
            <ac:spMk id="2" creationId="{ADB0B8EC-BF8D-EFCC-1183-6520CC6D1E09}"/>
          </ac:spMkLst>
        </pc:spChg>
      </pc:sldChg>
      <pc:sldChg chg="modSp mod">
        <pc:chgData name="Yoel Kortick" userId="167978f5-7f40-4909-85d5-d4149554ad4e" providerId="ADAL" clId="{907280AA-1B8B-4BB9-A43B-EC124A01219F}" dt="2023-03-10T07:27:18.930" v="3" actId="14100"/>
        <pc:sldMkLst>
          <pc:docMk/>
          <pc:sldMk cId="351810107" sldId="1961"/>
        </pc:sldMkLst>
        <pc:spChg chg="mod">
          <ac:chgData name="Yoel Kortick" userId="167978f5-7f40-4909-85d5-d4149554ad4e" providerId="ADAL" clId="{907280AA-1B8B-4BB9-A43B-EC124A01219F}" dt="2023-03-10T07:27:18.930" v="3" actId="14100"/>
          <ac:spMkLst>
            <pc:docMk/>
            <pc:sldMk cId="351810107" sldId="1961"/>
            <ac:spMk id="2" creationId="{E641E259-ADA0-865C-985A-47CABD489FD6}"/>
          </ac:spMkLst>
        </pc:spChg>
      </pc:sldChg>
      <pc:sldChg chg="modSp mod">
        <pc:chgData name="Yoel Kortick" userId="167978f5-7f40-4909-85d5-d4149554ad4e" providerId="ADAL" clId="{907280AA-1B8B-4BB9-A43B-EC124A01219F}" dt="2023-03-10T07:33:53.588" v="39"/>
        <pc:sldMkLst>
          <pc:docMk/>
          <pc:sldMk cId="2038279509" sldId="1969"/>
        </pc:sldMkLst>
        <pc:spChg chg="mod">
          <ac:chgData name="Yoel Kortick" userId="167978f5-7f40-4909-85d5-d4149554ad4e" providerId="ADAL" clId="{907280AA-1B8B-4BB9-A43B-EC124A01219F}" dt="2023-03-10T07:33:53.588" v="39"/>
          <ac:spMkLst>
            <pc:docMk/>
            <pc:sldMk cId="2038279509" sldId="1969"/>
            <ac:spMk id="2" creationId="{0EFFB63C-BB4E-D887-2B9F-79D28E37972D}"/>
          </ac:spMkLst>
        </pc:spChg>
      </pc:sldChg>
    </pc:docChg>
  </pc:docChgLst>
  <pc:docChgLst>
    <pc:chgData name="Yoel Kortick" userId="167978f5-7f40-4909-85d5-d4149554ad4e" providerId="ADAL" clId="{FAD2EEC7-E078-4390-BFD6-618DBB23C0CE}"/>
    <pc:docChg chg="undo custSel addSld delSld modSld">
      <pc:chgData name="Yoel Kortick" userId="167978f5-7f40-4909-85d5-d4149554ad4e" providerId="ADAL" clId="{FAD2EEC7-E078-4390-BFD6-618DBB23C0CE}" dt="2023-03-05T09:21:09.674" v="679" actId="33524"/>
      <pc:docMkLst>
        <pc:docMk/>
      </pc:docMkLst>
      <pc:sldChg chg="modSp mod">
        <pc:chgData name="Yoel Kortick" userId="167978f5-7f40-4909-85d5-d4149554ad4e" providerId="ADAL" clId="{FAD2EEC7-E078-4390-BFD6-618DBB23C0CE}" dt="2023-03-05T08:50:10.752" v="82" actId="113"/>
        <pc:sldMkLst>
          <pc:docMk/>
          <pc:sldMk cId="3267142644" sldId="1724"/>
        </pc:sldMkLst>
        <pc:spChg chg="mod">
          <ac:chgData name="Yoel Kortick" userId="167978f5-7f40-4909-85d5-d4149554ad4e" providerId="ADAL" clId="{FAD2EEC7-E078-4390-BFD6-618DBB23C0CE}" dt="2023-03-05T08:50:10.752" v="82" actId="113"/>
          <ac:spMkLst>
            <pc:docMk/>
            <pc:sldMk cId="3267142644" sldId="1724"/>
            <ac:spMk id="63" creationId="{2818E309-CE24-45E0-8F37-EFD6121F7540}"/>
          </ac:spMkLst>
        </pc:spChg>
      </pc:sldChg>
      <pc:sldChg chg="modSp mod">
        <pc:chgData name="Yoel Kortick" userId="167978f5-7f40-4909-85d5-d4149554ad4e" providerId="ADAL" clId="{FAD2EEC7-E078-4390-BFD6-618DBB23C0CE}" dt="2023-03-05T09:05:48.463" v="569" actId="6549"/>
        <pc:sldMkLst>
          <pc:docMk/>
          <pc:sldMk cId="1404067891" sldId="1782"/>
        </pc:sldMkLst>
        <pc:spChg chg="mod">
          <ac:chgData name="Yoel Kortick" userId="167978f5-7f40-4909-85d5-d4149554ad4e" providerId="ADAL" clId="{FAD2EEC7-E078-4390-BFD6-618DBB23C0CE}" dt="2023-03-05T09:05:48.463" v="569" actId="6549"/>
          <ac:spMkLst>
            <pc:docMk/>
            <pc:sldMk cId="1404067891" sldId="1782"/>
            <ac:spMk id="4" creationId="{A02F1239-CFFA-4E95-8A0B-536CBE397E4E}"/>
          </ac:spMkLst>
        </pc:spChg>
      </pc:sldChg>
      <pc:sldChg chg="modSp">
        <pc:chgData name="Yoel Kortick" userId="167978f5-7f40-4909-85d5-d4149554ad4e" providerId="ADAL" clId="{FAD2EEC7-E078-4390-BFD6-618DBB23C0CE}" dt="2023-03-05T08:46:20.493" v="3"/>
        <pc:sldMkLst>
          <pc:docMk/>
          <pc:sldMk cId="3301537159" sldId="1783"/>
        </pc:sldMkLst>
        <pc:spChg chg="mod">
          <ac:chgData name="Yoel Kortick" userId="167978f5-7f40-4909-85d5-d4149554ad4e" providerId="ADAL" clId="{FAD2EEC7-E078-4390-BFD6-618DBB23C0CE}" dt="2023-03-05T08:46:20.493" v="3"/>
          <ac:spMkLst>
            <pc:docMk/>
            <pc:sldMk cId="3301537159" sldId="1783"/>
            <ac:spMk id="3" creationId="{440E2C51-CB70-4EE1-8E6B-DADCB74DEC44}"/>
          </ac:spMkLst>
        </pc:spChg>
      </pc:sldChg>
      <pc:sldChg chg="modSp mod">
        <pc:chgData name="Yoel Kortick" userId="167978f5-7f40-4909-85d5-d4149554ad4e" providerId="ADAL" clId="{FAD2EEC7-E078-4390-BFD6-618DBB23C0CE}" dt="2023-03-05T09:13:33.704" v="651" actId="20577"/>
        <pc:sldMkLst>
          <pc:docMk/>
          <pc:sldMk cId="1773716853" sldId="1788"/>
        </pc:sldMkLst>
        <pc:spChg chg="mod">
          <ac:chgData name="Yoel Kortick" userId="167978f5-7f40-4909-85d5-d4149554ad4e" providerId="ADAL" clId="{FAD2EEC7-E078-4390-BFD6-618DBB23C0CE}" dt="2023-03-05T08:46:20.493" v="3"/>
          <ac:spMkLst>
            <pc:docMk/>
            <pc:sldMk cId="1773716853" sldId="1788"/>
            <ac:spMk id="3" creationId="{4FC18B40-6547-41EC-8A0E-1C8F40E0A42F}"/>
          </ac:spMkLst>
        </pc:spChg>
        <pc:spChg chg="mod">
          <ac:chgData name="Yoel Kortick" userId="167978f5-7f40-4909-85d5-d4149554ad4e" providerId="ADAL" clId="{FAD2EEC7-E078-4390-BFD6-618DBB23C0CE}" dt="2023-03-05T09:13:33.704" v="651" actId="20577"/>
          <ac:spMkLst>
            <pc:docMk/>
            <pc:sldMk cId="1773716853" sldId="1788"/>
            <ac:spMk id="6" creationId="{16391759-4014-A886-D4CD-780283162065}"/>
          </ac:spMkLst>
        </pc:spChg>
      </pc:sldChg>
      <pc:sldChg chg="modSp">
        <pc:chgData name="Yoel Kortick" userId="167978f5-7f40-4909-85d5-d4149554ad4e" providerId="ADAL" clId="{FAD2EEC7-E078-4390-BFD6-618DBB23C0CE}" dt="2023-03-05T08:50:06.181" v="81"/>
        <pc:sldMkLst>
          <pc:docMk/>
          <pc:sldMk cId="2299300669" sldId="1789"/>
        </pc:sldMkLst>
        <pc:spChg chg="mod">
          <ac:chgData name="Yoel Kortick" userId="167978f5-7f40-4909-85d5-d4149554ad4e" providerId="ADAL" clId="{FAD2EEC7-E078-4390-BFD6-618DBB23C0CE}" dt="2023-03-05T08:50:06.181" v="81"/>
          <ac:spMkLst>
            <pc:docMk/>
            <pc:sldMk cId="2299300669" sldId="1789"/>
            <ac:spMk id="3" creationId="{440E2C51-CB70-4EE1-8E6B-DADCB74DEC44}"/>
          </ac:spMkLst>
        </pc:spChg>
      </pc:sldChg>
      <pc:sldChg chg="modSp del">
        <pc:chgData name="Yoel Kortick" userId="167978f5-7f40-4909-85d5-d4149554ad4e" providerId="ADAL" clId="{FAD2EEC7-E078-4390-BFD6-618DBB23C0CE}" dt="2023-03-05T08:53:59.134" v="228" actId="47"/>
        <pc:sldMkLst>
          <pc:docMk/>
          <pc:sldMk cId="1445702250" sldId="1812"/>
        </pc:sldMkLst>
        <pc:spChg chg="mod">
          <ac:chgData name="Yoel Kortick" userId="167978f5-7f40-4909-85d5-d4149554ad4e" providerId="ADAL" clId="{FAD2EEC7-E078-4390-BFD6-618DBB23C0CE}" dt="2023-03-05T08:50:06.181" v="81"/>
          <ac:spMkLst>
            <pc:docMk/>
            <pc:sldMk cId="1445702250" sldId="1812"/>
            <ac:spMk id="3" creationId="{4FC18B40-6547-41EC-8A0E-1C8F40E0A42F}"/>
          </ac:spMkLst>
        </pc:spChg>
      </pc:sldChg>
      <pc:sldChg chg="addSp delSp modSp mod">
        <pc:chgData name="Yoel Kortick" userId="167978f5-7f40-4909-85d5-d4149554ad4e" providerId="ADAL" clId="{FAD2EEC7-E078-4390-BFD6-618DBB23C0CE}" dt="2023-03-05T08:51:37.394" v="160" actId="6549"/>
        <pc:sldMkLst>
          <pc:docMk/>
          <pc:sldMk cId="1327706362" sldId="1900"/>
        </pc:sldMkLst>
        <pc:spChg chg="add mod">
          <ac:chgData name="Yoel Kortick" userId="167978f5-7f40-4909-85d5-d4149554ad4e" providerId="ADAL" clId="{FAD2EEC7-E078-4390-BFD6-618DBB23C0CE}" dt="2023-03-05T08:51:37.394" v="160" actId="6549"/>
          <ac:spMkLst>
            <pc:docMk/>
            <pc:sldMk cId="1327706362" sldId="1900"/>
            <ac:spMk id="2" creationId="{99AD591B-A0C6-36D9-82C1-D39631B9BC8D}"/>
          </ac:spMkLst>
        </pc:spChg>
        <pc:spChg chg="mod">
          <ac:chgData name="Yoel Kortick" userId="167978f5-7f40-4909-85d5-d4149554ad4e" providerId="ADAL" clId="{FAD2EEC7-E078-4390-BFD6-618DBB23C0CE}" dt="2023-03-05T08:50:06.181" v="81"/>
          <ac:spMkLst>
            <pc:docMk/>
            <pc:sldMk cId="1327706362" sldId="1900"/>
            <ac:spMk id="3" creationId="{4FC18B40-6547-41EC-8A0E-1C8F40E0A42F}"/>
          </ac:spMkLst>
        </pc:spChg>
        <pc:spChg chg="add del mod">
          <ac:chgData name="Yoel Kortick" userId="167978f5-7f40-4909-85d5-d4149554ad4e" providerId="ADAL" clId="{FAD2EEC7-E078-4390-BFD6-618DBB23C0CE}" dt="2023-03-05T08:51:24.393" v="132" actId="478"/>
          <ac:spMkLst>
            <pc:docMk/>
            <pc:sldMk cId="1327706362" sldId="1900"/>
            <ac:spMk id="4" creationId="{B6062405-E711-7846-880A-3E1EB7707CC5}"/>
          </ac:spMkLst>
        </pc:spChg>
        <pc:spChg chg="add mod">
          <ac:chgData name="Yoel Kortick" userId="167978f5-7f40-4909-85d5-d4149554ad4e" providerId="ADAL" clId="{FAD2EEC7-E078-4390-BFD6-618DBB23C0CE}" dt="2023-03-05T08:50:54.979" v="100"/>
          <ac:spMkLst>
            <pc:docMk/>
            <pc:sldMk cId="1327706362" sldId="1900"/>
            <ac:spMk id="5" creationId="{651F7693-D76D-8FAD-06A7-4D7FC7D4C233}"/>
          </ac:spMkLst>
        </pc:spChg>
        <pc:spChg chg="del mod">
          <ac:chgData name="Yoel Kortick" userId="167978f5-7f40-4909-85d5-d4149554ad4e" providerId="ADAL" clId="{FAD2EEC7-E078-4390-BFD6-618DBB23C0CE}" dt="2023-03-05T08:50:21.756" v="89" actId="478"/>
          <ac:spMkLst>
            <pc:docMk/>
            <pc:sldMk cId="1327706362" sldId="1900"/>
            <ac:spMk id="8" creationId="{1749C642-CA6B-DD4F-7799-3A2EADA448C9}"/>
          </ac:spMkLst>
        </pc:spChg>
        <pc:spChg chg="del">
          <ac:chgData name="Yoel Kortick" userId="167978f5-7f40-4909-85d5-d4149554ad4e" providerId="ADAL" clId="{FAD2EEC7-E078-4390-BFD6-618DBB23C0CE}" dt="2023-03-05T08:50:20.252" v="88" actId="478"/>
          <ac:spMkLst>
            <pc:docMk/>
            <pc:sldMk cId="1327706362" sldId="1900"/>
            <ac:spMk id="9" creationId="{13067A84-D0DB-CCE7-4D97-D2940BCE46D4}"/>
          </ac:spMkLst>
        </pc:spChg>
        <pc:spChg chg="del">
          <ac:chgData name="Yoel Kortick" userId="167978f5-7f40-4909-85d5-d4149554ad4e" providerId="ADAL" clId="{FAD2EEC7-E078-4390-BFD6-618DBB23C0CE}" dt="2023-03-05T08:50:18.247" v="85" actId="478"/>
          <ac:spMkLst>
            <pc:docMk/>
            <pc:sldMk cId="1327706362" sldId="1900"/>
            <ac:spMk id="10" creationId="{E672046A-A571-0A0C-4D9B-E9206C7AA8AB}"/>
          </ac:spMkLst>
        </pc:spChg>
        <pc:picChg chg="del">
          <ac:chgData name="Yoel Kortick" userId="167978f5-7f40-4909-85d5-d4149554ad4e" providerId="ADAL" clId="{FAD2EEC7-E078-4390-BFD6-618DBB23C0CE}" dt="2023-03-05T08:50:17.510" v="84" actId="478"/>
          <ac:picMkLst>
            <pc:docMk/>
            <pc:sldMk cId="1327706362" sldId="1900"/>
            <ac:picMk id="6" creationId="{2A84BC53-3132-62FD-6086-AF83C7B9ACD5}"/>
          </ac:picMkLst>
        </pc:picChg>
        <pc:picChg chg="del">
          <ac:chgData name="Yoel Kortick" userId="167978f5-7f40-4909-85d5-d4149554ad4e" providerId="ADAL" clId="{FAD2EEC7-E078-4390-BFD6-618DBB23C0CE}" dt="2023-03-05T08:50:16.844" v="83" actId="478"/>
          <ac:picMkLst>
            <pc:docMk/>
            <pc:sldMk cId="1327706362" sldId="1900"/>
            <ac:picMk id="7" creationId="{789B7F7F-8DB0-2BBF-795F-8BC4A7DCEF34}"/>
          </ac:picMkLst>
        </pc:picChg>
        <pc:cxnChg chg="del">
          <ac:chgData name="Yoel Kortick" userId="167978f5-7f40-4909-85d5-d4149554ad4e" providerId="ADAL" clId="{FAD2EEC7-E078-4390-BFD6-618DBB23C0CE}" dt="2023-03-05T08:50:19.651" v="87" actId="478"/>
          <ac:cxnSpMkLst>
            <pc:docMk/>
            <pc:sldMk cId="1327706362" sldId="1900"/>
            <ac:cxnSpMk id="11" creationId="{21A1E422-8A95-C866-9AFC-6EB506D1D36D}"/>
          </ac:cxnSpMkLst>
        </pc:cxnChg>
        <pc:cxnChg chg="del">
          <ac:chgData name="Yoel Kortick" userId="167978f5-7f40-4909-85d5-d4149554ad4e" providerId="ADAL" clId="{FAD2EEC7-E078-4390-BFD6-618DBB23C0CE}" dt="2023-03-05T08:50:18.897" v="86" actId="478"/>
          <ac:cxnSpMkLst>
            <pc:docMk/>
            <pc:sldMk cId="1327706362" sldId="1900"/>
            <ac:cxnSpMk id="12" creationId="{BF8F27BF-6920-1094-03B6-9323FAA94B52}"/>
          </ac:cxnSpMkLst>
        </pc:cxnChg>
      </pc:sldChg>
      <pc:sldChg chg="modSp del">
        <pc:chgData name="Yoel Kortick" userId="167978f5-7f40-4909-85d5-d4149554ad4e" providerId="ADAL" clId="{FAD2EEC7-E078-4390-BFD6-618DBB23C0CE}" dt="2023-03-05T08:54:03.240" v="238" actId="47"/>
        <pc:sldMkLst>
          <pc:docMk/>
          <pc:sldMk cId="3844307932" sldId="1901"/>
        </pc:sldMkLst>
        <pc:spChg chg="mod">
          <ac:chgData name="Yoel Kortick" userId="167978f5-7f40-4909-85d5-d4149554ad4e" providerId="ADAL" clId="{FAD2EEC7-E078-4390-BFD6-618DBB23C0CE}" dt="2023-03-05T08:50:06.181" v="81"/>
          <ac:spMkLst>
            <pc:docMk/>
            <pc:sldMk cId="3844307932" sldId="1901"/>
            <ac:spMk id="3" creationId="{4FC18B40-6547-41EC-8A0E-1C8F40E0A42F}"/>
          </ac:spMkLst>
        </pc:spChg>
      </pc:sldChg>
      <pc:sldChg chg="modSp del">
        <pc:chgData name="Yoel Kortick" userId="167978f5-7f40-4909-85d5-d4149554ad4e" providerId="ADAL" clId="{FAD2EEC7-E078-4390-BFD6-618DBB23C0CE}" dt="2023-03-05T08:53:59.633" v="229" actId="47"/>
        <pc:sldMkLst>
          <pc:docMk/>
          <pc:sldMk cId="2405062738" sldId="1913"/>
        </pc:sldMkLst>
        <pc:spChg chg="mod">
          <ac:chgData name="Yoel Kortick" userId="167978f5-7f40-4909-85d5-d4149554ad4e" providerId="ADAL" clId="{FAD2EEC7-E078-4390-BFD6-618DBB23C0CE}" dt="2023-03-05T08:50:06.181" v="81"/>
          <ac:spMkLst>
            <pc:docMk/>
            <pc:sldMk cId="2405062738" sldId="1913"/>
            <ac:spMk id="3" creationId="{4FC18B40-6547-41EC-8A0E-1C8F40E0A42F}"/>
          </ac:spMkLst>
        </pc:spChg>
      </pc:sldChg>
      <pc:sldChg chg="modSp del">
        <pc:chgData name="Yoel Kortick" userId="167978f5-7f40-4909-85d5-d4149554ad4e" providerId="ADAL" clId="{FAD2EEC7-E078-4390-BFD6-618DBB23C0CE}" dt="2023-03-05T08:54:00.037" v="230" actId="47"/>
        <pc:sldMkLst>
          <pc:docMk/>
          <pc:sldMk cId="927932723" sldId="1914"/>
        </pc:sldMkLst>
        <pc:spChg chg="mod">
          <ac:chgData name="Yoel Kortick" userId="167978f5-7f40-4909-85d5-d4149554ad4e" providerId="ADAL" clId="{FAD2EEC7-E078-4390-BFD6-618DBB23C0CE}" dt="2023-03-05T08:50:06.181" v="81"/>
          <ac:spMkLst>
            <pc:docMk/>
            <pc:sldMk cId="927932723" sldId="1914"/>
            <ac:spMk id="3" creationId="{4FC18B40-6547-41EC-8A0E-1C8F40E0A42F}"/>
          </ac:spMkLst>
        </pc:spChg>
      </pc:sldChg>
      <pc:sldChg chg="modSp del">
        <pc:chgData name="Yoel Kortick" userId="167978f5-7f40-4909-85d5-d4149554ad4e" providerId="ADAL" clId="{FAD2EEC7-E078-4390-BFD6-618DBB23C0CE}" dt="2023-03-05T08:54:00.451" v="231" actId="47"/>
        <pc:sldMkLst>
          <pc:docMk/>
          <pc:sldMk cId="2358451958" sldId="1915"/>
        </pc:sldMkLst>
        <pc:spChg chg="mod">
          <ac:chgData name="Yoel Kortick" userId="167978f5-7f40-4909-85d5-d4149554ad4e" providerId="ADAL" clId="{FAD2EEC7-E078-4390-BFD6-618DBB23C0CE}" dt="2023-03-05T08:50:06.181" v="81"/>
          <ac:spMkLst>
            <pc:docMk/>
            <pc:sldMk cId="2358451958" sldId="1915"/>
            <ac:spMk id="3" creationId="{4FC18B40-6547-41EC-8A0E-1C8F40E0A42F}"/>
          </ac:spMkLst>
        </pc:spChg>
      </pc:sldChg>
      <pc:sldChg chg="modSp del">
        <pc:chgData name="Yoel Kortick" userId="167978f5-7f40-4909-85d5-d4149554ad4e" providerId="ADAL" clId="{FAD2EEC7-E078-4390-BFD6-618DBB23C0CE}" dt="2023-03-05T08:54:00.867" v="232" actId="47"/>
        <pc:sldMkLst>
          <pc:docMk/>
          <pc:sldMk cId="3390253161" sldId="1916"/>
        </pc:sldMkLst>
        <pc:spChg chg="mod">
          <ac:chgData name="Yoel Kortick" userId="167978f5-7f40-4909-85d5-d4149554ad4e" providerId="ADAL" clId="{FAD2EEC7-E078-4390-BFD6-618DBB23C0CE}" dt="2023-03-05T08:50:06.181" v="81"/>
          <ac:spMkLst>
            <pc:docMk/>
            <pc:sldMk cId="3390253161" sldId="1916"/>
            <ac:spMk id="3" creationId="{4FC18B40-6547-41EC-8A0E-1C8F40E0A42F}"/>
          </ac:spMkLst>
        </pc:spChg>
      </pc:sldChg>
      <pc:sldChg chg="modSp del">
        <pc:chgData name="Yoel Kortick" userId="167978f5-7f40-4909-85d5-d4149554ad4e" providerId="ADAL" clId="{FAD2EEC7-E078-4390-BFD6-618DBB23C0CE}" dt="2023-03-05T08:54:01.253" v="233" actId="47"/>
        <pc:sldMkLst>
          <pc:docMk/>
          <pc:sldMk cId="1366746876" sldId="1917"/>
        </pc:sldMkLst>
        <pc:spChg chg="mod">
          <ac:chgData name="Yoel Kortick" userId="167978f5-7f40-4909-85d5-d4149554ad4e" providerId="ADAL" clId="{FAD2EEC7-E078-4390-BFD6-618DBB23C0CE}" dt="2023-03-05T08:50:06.181" v="81"/>
          <ac:spMkLst>
            <pc:docMk/>
            <pc:sldMk cId="1366746876" sldId="1917"/>
            <ac:spMk id="3" creationId="{4FC18B40-6547-41EC-8A0E-1C8F40E0A42F}"/>
          </ac:spMkLst>
        </pc:spChg>
      </pc:sldChg>
      <pc:sldChg chg="modSp del">
        <pc:chgData name="Yoel Kortick" userId="167978f5-7f40-4909-85d5-d4149554ad4e" providerId="ADAL" clId="{FAD2EEC7-E078-4390-BFD6-618DBB23C0CE}" dt="2023-03-05T08:54:01.636" v="234" actId="47"/>
        <pc:sldMkLst>
          <pc:docMk/>
          <pc:sldMk cId="2573627378" sldId="1918"/>
        </pc:sldMkLst>
        <pc:spChg chg="mod">
          <ac:chgData name="Yoel Kortick" userId="167978f5-7f40-4909-85d5-d4149554ad4e" providerId="ADAL" clId="{FAD2EEC7-E078-4390-BFD6-618DBB23C0CE}" dt="2023-03-05T08:50:06.181" v="81"/>
          <ac:spMkLst>
            <pc:docMk/>
            <pc:sldMk cId="2573627378" sldId="1918"/>
            <ac:spMk id="3" creationId="{4FC18B40-6547-41EC-8A0E-1C8F40E0A42F}"/>
          </ac:spMkLst>
        </pc:spChg>
      </pc:sldChg>
      <pc:sldChg chg="modSp del">
        <pc:chgData name="Yoel Kortick" userId="167978f5-7f40-4909-85d5-d4149554ad4e" providerId="ADAL" clId="{FAD2EEC7-E078-4390-BFD6-618DBB23C0CE}" dt="2023-03-05T08:54:02.037" v="235" actId="47"/>
        <pc:sldMkLst>
          <pc:docMk/>
          <pc:sldMk cId="1891680666" sldId="1919"/>
        </pc:sldMkLst>
        <pc:spChg chg="mod">
          <ac:chgData name="Yoel Kortick" userId="167978f5-7f40-4909-85d5-d4149554ad4e" providerId="ADAL" clId="{FAD2EEC7-E078-4390-BFD6-618DBB23C0CE}" dt="2023-03-05T08:50:06.181" v="81"/>
          <ac:spMkLst>
            <pc:docMk/>
            <pc:sldMk cId="1891680666" sldId="1919"/>
            <ac:spMk id="3" creationId="{4FC18B40-6547-41EC-8A0E-1C8F40E0A42F}"/>
          </ac:spMkLst>
        </pc:spChg>
      </pc:sldChg>
      <pc:sldChg chg="modSp del">
        <pc:chgData name="Yoel Kortick" userId="167978f5-7f40-4909-85d5-d4149554ad4e" providerId="ADAL" clId="{FAD2EEC7-E078-4390-BFD6-618DBB23C0CE}" dt="2023-03-05T08:54:02.422" v="236" actId="47"/>
        <pc:sldMkLst>
          <pc:docMk/>
          <pc:sldMk cId="2538107394" sldId="1920"/>
        </pc:sldMkLst>
        <pc:spChg chg="mod">
          <ac:chgData name="Yoel Kortick" userId="167978f5-7f40-4909-85d5-d4149554ad4e" providerId="ADAL" clId="{FAD2EEC7-E078-4390-BFD6-618DBB23C0CE}" dt="2023-03-05T08:50:06.181" v="81"/>
          <ac:spMkLst>
            <pc:docMk/>
            <pc:sldMk cId="2538107394" sldId="1920"/>
            <ac:spMk id="3" creationId="{4FC18B40-6547-41EC-8A0E-1C8F40E0A42F}"/>
          </ac:spMkLst>
        </pc:spChg>
      </pc:sldChg>
      <pc:sldChg chg="modSp del">
        <pc:chgData name="Yoel Kortick" userId="167978f5-7f40-4909-85d5-d4149554ad4e" providerId="ADAL" clId="{FAD2EEC7-E078-4390-BFD6-618DBB23C0CE}" dt="2023-03-05T08:54:02.823" v="237" actId="47"/>
        <pc:sldMkLst>
          <pc:docMk/>
          <pc:sldMk cId="2736674111" sldId="1921"/>
        </pc:sldMkLst>
        <pc:spChg chg="mod">
          <ac:chgData name="Yoel Kortick" userId="167978f5-7f40-4909-85d5-d4149554ad4e" providerId="ADAL" clId="{FAD2EEC7-E078-4390-BFD6-618DBB23C0CE}" dt="2023-03-05T08:50:06.181" v="81"/>
          <ac:spMkLst>
            <pc:docMk/>
            <pc:sldMk cId="2736674111" sldId="1921"/>
            <ac:spMk id="3" creationId="{4FC18B40-6547-41EC-8A0E-1C8F40E0A42F}"/>
          </ac:spMkLst>
        </pc:spChg>
      </pc:sldChg>
      <pc:sldChg chg="modSp">
        <pc:chgData name="Yoel Kortick" userId="167978f5-7f40-4909-85d5-d4149554ad4e" providerId="ADAL" clId="{FAD2EEC7-E078-4390-BFD6-618DBB23C0CE}" dt="2023-03-05T08:54:28.788" v="239"/>
        <pc:sldMkLst>
          <pc:docMk/>
          <pc:sldMk cId="2393563404" sldId="1924"/>
        </pc:sldMkLst>
        <pc:spChg chg="mod">
          <ac:chgData name="Yoel Kortick" userId="167978f5-7f40-4909-85d5-d4149554ad4e" providerId="ADAL" clId="{FAD2EEC7-E078-4390-BFD6-618DBB23C0CE}" dt="2023-03-05T08:54:28.788" v="239"/>
          <ac:spMkLst>
            <pc:docMk/>
            <pc:sldMk cId="2393563404" sldId="1924"/>
            <ac:spMk id="3" creationId="{440E2C51-CB70-4EE1-8E6B-DADCB74DEC44}"/>
          </ac:spMkLst>
        </pc:spChg>
      </pc:sldChg>
      <pc:sldChg chg="addSp delSp modSp mod">
        <pc:chgData name="Yoel Kortick" userId="167978f5-7f40-4909-85d5-d4149554ad4e" providerId="ADAL" clId="{FAD2EEC7-E078-4390-BFD6-618DBB23C0CE}" dt="2023-03-05T08:55:21.590" v="280" actId="1035"/>
        <pc:sldMkLst>
          <pc:docMk/>
          <pc:sldMk cId="3675067512" sldId="1925"/>
        </pc:sldMkLst>
        <pc:spChg chg="mod">
          <ac:chgData name="Yoel Kortick" userId="167978f5-7f40-4909-85d5-d4149554ad4e" providerId="ADAL" clId="{FAD2EEC7-E078-4390-BFD6-618DBB23C0CE}" dt="2023-03-05T08:54:28.788" v="239"/>
          <ac:spMkLst>
            <pc:docMk/>
            <pc:sldMk cId="3675067512" sldId="1925"/>
            <ac:spMk id="3" creationId="{4FC18B40-6547-41EC-8A0E-1C8F40E0A42F}"/>
          </ac:spMkLst>
        </pc:spChg>
        <pc:spChg chg="del">
          <ac:chgData name="Yoel Kortick" userId="167978f5-7f40-4909-85d5-d4149554ad4e" providerId="ADAL" clId="{FAD2EEC7-E078-4390-BFD6-618DBB23C0CE}" dt="2023-03-05T08:54:42.421" v="240" actId="478"/>
          <ac:spMkLst>
            <pc:docMk/>
            <pc:sldMk cId="3675067512" sldId="1925"/>
            <ac:spMk id="4" creationId="{8D74B9F1-F21A-8747-1713-A6AB214C9A0A}"/>
          </ac:spMkLst>
        </pc:spChg>
        <pc:spChg chg="del">
          <ac:chgData name="Yoel Kortick" userId="167978f5-7f40-4909-85d5-d4149554ad4e" providerId="ADAL" clId="{FAD2EEC7-E078-4390-BFD6-618DBB23C0CE}" dt="2023-03-05T08:54:42.421" v="240" actId="478"/>
          <ac:spMkLst>
            <pc:docMk/>
            <pc:sldMk cId="3675067512" sldId="1925"/>
            <ac:spMk id="5" creationId="{E06D14EF-9671-B42F-0ABC-006B9CC411BF}"/>
          </ac:spMkLst>
        </pc:spChg>
        <pc:spChg chg="add mod">
          <ac:chgData name="Yoel Kortick" userId="167978f5-7f40-4909-85d5-d4149554ad4e" providerId="ADAL" clId="{FAD2EEC7-E078-4390-BFD6-618DBB23C0CE}" dt="2023-03-05T08:55:21.590" v="280" actId="1035"/>
          <ac:spMkLst>
            <pc:docMk/>
            <pc:sldMk cId="3675067512" sldId="1925"/>
            <ac:spMk id="7" creationId="{B3BF1196-A3AB-E933-EC84-8BEAFDC79D49}"/>
          </ac:spMkLst>
        </pc:spChg>
        <pc:spChg chg="add mod">
          <ac:chgData name="Yoel Kortick" userId="167978f5-7f40-4909-85d5-d4149554ad4e" providerId="ADAL" clId="{FAD2EEC7-E078-4390-BFD6-618DBB23C0CE}" dt="2023-03-05T08:55:12.648" v="251" actId="404"/>
          <ac:spMkLst>
            <pc:docMk/>
            <pc:sldMk cId="3675067512" sldId="1925"/>
            <ac:spMk id="8" creationId="{639B460F-FEED-4BCD-54B7-7784DEDA492B}"/>
          </ac:spMkLst>
        </pc:spChg>
        <pc:spChg chg="add mod">
          <ac:chgData name="Yoel Kortick" userId="167978f5-7f40-4909-85d5-d4149554ad4e" providerId="ADAL" clId="{FAD2EEC7-E078-4390-BFD6-618DBB23C0CE}" dt="2023-03-05T08:55:15.950" v="253" actId="1035"/>
          <ac:spMkLst>
            <pc:docMk/>
            <pc:sldMk cId="3675067512" sldId="1925"/>
            <ac:spMk id="9" creationId="{085D94EA-877C-05EA-36C2-C461FE770521}"/>
          </ac:spMkLst>
        </pc:spChg>
        <pc:picChg chg="del">
          <ac:chgData name="Yoel Kortick" userId="167978f5-7f40-4909-85d5-d4149554ad4e" providerId="ADAL" clId="{FAD2EEC7-E078-4390-BFD6-618DBB23C0CE}" dt="2023-03-05T08:54:42.421" v="240" actId="478"/>
          <ac:picMkLst>
            <pc:docMk/>
            <pc:sldMk cId="3675067512" sldId="1925"/>
            <ac:picMk id="2" creationId="{C391C55C-88AE-8C7F-40A2-52E5D0CE732A}"/>
          </ac:picMkLst>
        </pc:picChg>
        <pc:picChg chg="del">
          <ac:chgData name="Yoel Kortick" userId="167978f5-7f40-4909-85d5-d4149554ad4e" providerId="ADAL" clId="{FAD2EEC7-E078-4390-BFD6-618DBB23C0CE}" dt="2023-03-05T08:54:42.421" v="240" actId="478"/>
          <ac:picMkLst>
            <pc:docMk/>
            <pc:sldMk cId="3675067512" sldId="1925"/>
            <ac:picMk id="6" creationId="{904C522D-93E7-A96A-A078-952FD293319E}"/>
          </ac:picMkLst>
        </pc:picChg>
      </pc:sldChg>
      <pc:sldChg chg="modSp">
        <pc:chgData name="Yoel Kortick" userId="167978f5-7f40-4909-85d5-d4149554ad4e" providerId="ADAL" clId="{FAD2EEC7-E078-4390-BFD6-618DBB23C0CE}" dt="2023-03-05T08:56:58.013" v="309"/>
        <pc:sldMkLst>
          <pc:docMk/>
          <pc:sldMk cId="3160650688" sldId="1926"/>
        </pc:sldMkLst>
        <pc:spChg chg="mod">
          <ac:chgData name="Yoel Kortick" userId="167978f5-7f40-4909-85d5-d4149554ad4e" providerId="ADAL" clId="{FAD2EEC7-E078-4390-BFD6-618DBB23C0CE}" dt="2023-03-05T08:56:58.013" v="309"/>
          <ac:spMkLst>
            <pc:docMk/>
            <pc:sldMk cId="3160650688" sldId="1926"/>
            <ac:spMk id="3" creationId="{440E2C51-CB70-4EE1-8E6B-DADCB74DEC44}"/>
          </ac:spMkLst>
        </pc:spChg>
      </pc:sldChg>
      <pc:sldChg chg="addSp delSp modSp mod">
        <pc:chgData name="Yoel Kortick" userId="167978f5-7f40-4909-85d5-d4149554ad4e" providerId="ADAL" clId="{FAD2EEC7-E078-4390-BFD6-618DBB23C0CE}" dt="2023-03-05T09:04:23.110" v="478" actId="404"/>
        <pc:sldMkLst>
          <pc:docMk/>
          <pc:sldMk cId="2712313443" sldId="1927"/>
        </pc:sldMkLst>
        <pc:spChg chg="mod">
          <ac:chgData name="Yoel Kortick" userId="167978f5-7f40-4909-85d5-d4149554ad4e" providerId="ADAL" clId="{FAD2EEC7-E078-4390-BFD6-618DBB23C0CE}" dt="2023-03-05T08:56:58.013" v="309"/>
          <ac:spMkLst>
            <pc:docMk/>
            <pc:sldMk cId="2712313443" sldId="1927"/>
            <ac:spMk id="3" creationId="{4FC18B40-6547-41EC-8A0E-1C8F40E0A42F}"/>
          </ac:spMkLst>
        </pc:spChg>
        <pc:spChg chg="del">
          <ac:chgData name="Yoel Kortick" userId="167978f5-7f40-4909-85d5-d4149554ad4e" providerId="ADAL" clId="{FAD2EEC7-E078-4390-BFD6-618DBB23C0CE}" dt="2023-03-05T08:57:37.194" v="314" actId="478"/>
          <ac:spMkLst>
            <pc:docMk/>
            <pc:sldMk cId="2712313443" sldId="1927"/>
            <ac:spMk id="4" creationId="{7B3BA726-E80E-7BBB-25BF-B69FFA1AED18}"/>
          </ac:spMkLst>
        </pc:spChg>
        <pc:spChg chg="del">
          <ac:chgData name="Yoel Kortick" userId="167978f5-7f40-4909-85d5-d4149554ad4e" providerId="ADAL" clId="{FAD2EEC7-E078-4390-BFD6-618DBB23C0CE}" dt="2023-03-05T08:57:35.959" v="313" actId="478"/>
          <ac:spMkLst>
            <pc:docMk/>
            <pc:sldMk cId="2712313443" sldId="1927"/>
            <ac:spMk id="5" creationId="{4F9879A3-3A01-2B05-819B-A8FFEDBF8DEE}"/>
          </ac:spMkLst>
        </pc:spChg>
        <pc:spChg chg="add mod">
          <ac:chgData name="Yoel Kortick" userId="167978f5-7f40-4909-85d5-d4149554ad4e" providerId="ADAL" clId="{FAD2EEC7-E078-4390-BFD6-618DBB23C0CE}" dt="2023-03-05T09:04:23.110" v="478" actId="404"/>
          <ac:spMkLst>
            <pc:docMk/>
            <pc:sldMk cId="2712313443" sldId="1927"/>
            <ac:spMk id="7" creationId="{BFFC56E6-464D-F471-FD41-683E882132D5}"/>
          </ac:spMkLst>
        </pc:spChg>
        <pc:picChg chg="del">
          <ac:chgData name="Yoel Kortick" userId="167978f5-7f40-4909-85d5-d4149554ad4e" providerId="ADAL" clId="{FAD2EEC7-E078-4390-BFD6-618DBB23C0CE}" dt="2023-03-05T08:57:33.918" v="311" actId="478"/>
          <ac:picMkLst>
            <pc:docMk/>
            <pc:sldMk cId="2712313443" sldId="1927"/>
            <ac:picMk id="2" creationId="{272A0628-C38F-C20A-EAE5-73269AAB51A8}"/>
          </ac:picMkLst>
        </pc:picChg>
        <pc:picChg chg="del">
          <ac:chgData name="Yoel Kortick" userId="167978f5-7f40-4909-85d5-d4149554ad4e" providerId="ADAL" clId="{FAD2EEC7-E078-4390-BFD6-618DBB23C0CE}" dt="2023-03-05T08:57:34.490" v="312" actId="478"/>
          <ac:picMkLst>
            <pc:docMk/>
            <pc:sldMk cId="2712313443" sldId="1927"/>
            <ac:picMk id="6" creationId="{59DFC2F3-AE49-CBCE-2F42-3494DD0264D3}"/>
          </ac:picMkLst>
        </pc:picChg>
      </pc:sldChg>
      <pc:sldChg chg="addSp delSp modSp mod">
        <pc:chgData name="Yoel Kortick" userId="167978f5-7f40-4909-85d5-d4149554ad4e" providerId="ADAL" clId="{FAD2EEC7-E078-4390-BFD6-618DBB23C0CE}" dt="2023-03-05T08:55:45.766" v="303" actId="1035"/>
        <pc:sldMkLst>
          <pc:docMk/>
          <pc:sldMk cId="3331209975" sldId="1928"/>
        </pc:sldMkLst>
        <pc:spChg chg="add mod">
          <ac:chgData name="Yoel Kortick" userId="167978f5-7f40-4909-85d5-d4149554ad4e" providerId="ADAL" clId="{FAD2EEC7-E078-4390-BFD6-618DBB23C0CE}" dt="2023-03-05T08:55:45.766" v="303" actId="1035"/>
          <ac:spMkLst>
            <pc:docMk/>
            <pc:sldMk cId="3331209975" sldId="1928"/>
            <ac:spMk id="2" creationId="{D8A5CE83-BF6C-7106-8433-90648F43FE96}"/>
          </ac:spMkLst>
        </pc:spChg>
        <pc:spChg chg="mod">
          <ac:chgData name="Yoel Kortick" userId="167978f5-7f40-4909-85d5-d4149554ad4e" providerId="ADAL" clId="{FAD2EEC7-E078-4390-BFD6-618DBB23C0CE}" dt="2023-03-05T08:54:28.788" v="239"/>
          <ac:spMkLst>
            <pc:docMk/>
            <pc:sldMk cId="3331209975" sldId="1928"/>
            <ac:spMk id="3" creationId="{4FC18B40-6547-41EC-8A0E-1C8F40E0A42F}"/>
          </ac:spMkLst>
        </pc:spChg>
        <pc:spChg chg="add mod">
          <ac:chgData name="Yoel Kortick" userId="167978f5-7f40-4909-85d5-d4149554ad4e" providerId="ADAL" clId="{FAD2EEC7-E078-4390-BFD6-618DBB23C0CE}" dt="2023-03-05T08:55:40.776" v="282" actId="404"/>
          <ac:spMkLst>
            <pc:docMk/>
            <pc:sldMk cId="3331209975" sldId="1928"/>
            <ac:spMk id="4" creationId="{6007BF9E-B25D-F6F3-3FCF-0DDDFAC15BE7}"/>
          </ac:spMkLst>
        </pc:spChg>
        <pc:spChg chg="add mod">
          <ac:chgData name="Yoel Kortick" userId="167978f5-7f40-4909-85d5-d4149554ad4e" providerId="ADAL" clId="{FAD2EEC7-E078-4390-BFD6-618DBB23C0CE}" dt="2023-03-05T08:55:40.776" v="282" actId="404"/>
          <ac:spMkLst>
            <pc:docMk/>
            <pc:sldMk cId="3331209975" sldId="1928"/>
            <ac:spMk id="5" creationId="{26D89F3D-A5AC-1F6E-BD95-F89A9C65D5F4}"/>
          </ac:spMkLst>
        </pc:spChg>
        <pc:spChg chg="add mod">
          <ac:chgData name="Yoel Kortick" userId="167978f5-7f40-4909-85d5-d4149554ad4e" providerId="ADAL" clId="{FAD2EEC7-E078-4390-BFD6-618DBB23C0CE}" dt="2023-03-05T08:55:40.776" v="282" actId="404"/>
          <ac:spMkLst>
            <pc:docMk/>
            <pc:sldMk cId="3331209975" sldId="1928"/>
            <ac:spMk id="6" creationId="{A9B98798-87DF-DE73-6928-114077BA5856}"/>
          </ac:spMkLst>
        </pc:spChg>
        <pc:spChg chg="del">
          <ac:chgData name="Yoel Kortick" userId="167978f5-7f40-4909-85d5-d4149554ad4e" providerId="ADAL" clId="{FAD2EEC7-E078-4390-BFD6-618DBB23C0CE}" dt="2023-03-05T08:54:46.240" v="241" actId="478"/>
          <ac:spMkLst>
            <pc:docMk/>
            <pc:sldMk cId="3331209975" sldId="1928"/>
            <ac:spMk id="7" creationId="{6F72CB3F-3F63-8DF7-9578-841F0417829B}"/>
          </ac:spMkLst>
        </pc:spChg>
      </pc:sldChg>
      <pc:sldChg chg="addSp delSp modSp mod">
        <pc:chgData name="Yoel Kortick" userId="167978f5-7f40-4909-85d5-d4149554ad4e" providerId="ADAL" clId="{FAD2EEC7-E078-4390-BFD6-618DBB23C0CE}" dt="2023-03-05T09:18:28.289" v="673" actId="1076"/>
        <pc:sldMkLst>
          <pc:docMk/>
          <pc:sldMk cId="3370605509" sldId="1929"/>
        </pc:sldMkLst>
        <pc:spChg chg="mod">
          <ac:chgData name="Yoel Kortick" userId="167978f5-7f40-4909-85d5-d4149554ad4e" providerId="ADAL" clId="{FAD2EEC7-E078-4390-BFD6-618DBB23C0CE}" dt="2023-03-05T08:54:28.788" v="239"/>
          <ac:spMkLst>
            <pc:docMk/>
            <pc:sldMk cId="3370605509" sldId="1929"/>
            <ac:spMk id="3" creationId="{4FC18B40-6547-41EC-8A0E-1C8F40E0A42F}"/>
          </ac:spMkLst>
        </pc:spChg>
        <pc:spChg chg="del">
          <ac:chgData name="Yoel Kortick" userId="167978f5-7f40-4909-85d5-d4149554ad4e" providerId="ADAL" clId="{FAD2EEC7-E078-4390-BFD6-618DBB23C0CE}" dt="2023-03-05T08:54:50.832" v="245" actId="478"/>
          <ac:spMkLst>
            <pc:docMk/>
            <pc:sldMk cId="3370605509" sldId="1929"/>
            <ac:spMk id="4" creationId="{9DE5C167-FEE5-C944-B6C2-79D9C2A65A0D}"/>
          </ac:spMkLst>
        </pc:spChg>
        <pc:spChg chg="del">
          <ac:chgData name="Yoel Kortick" userId="167978f5-7f40-4909-85d5-d4149554ad4e" providerId="ADAL" clId="{FAD2EEC7-E078-4390-BFD6-618DBB23C0CE}" dt="2023-03-05T08:54:49.346" v="244" actId="478"/>
          <ac:spMkLst>
            <pc:docMk/>
            <pc:sldMk cId="3370605509" sldId="1929"/>
            <ac:spMk id="5" creationId="{CE45C49E-B686-5FF9-50AA-741529B5DC84}"/>
          </ac:spMkLst>
        </pc:spChg>
        <pc:spChg chg="add mod">
          <ac:chgData name="Yoel Kortick" userId="167978f5-7f40-4909-85d5-d4149554ad4e" providerId="ADAL" clId="{FAD2EEC7-E078-4390-BFD6-618DBB23C0CE}" dt="2023-03-05T08:56:10.771" v="308" actId="33524"/>
          <ac:spMkLst>
            <pc:docMk/>
            <pc:sldMk cId="3370605509" sldId="1929"/>
            <ac:spMk id="7" creationId="{11C6A506-FC68-E3A9-08A6-4FAA5C309496}"/>
          </ac:spMkLst>
        </pc:spChg>
        <pc:picChg chg="del">
          <ac:chgData name="Yoel Kortick" userId="167978f5-7f40-4909-85d5-d4149554ad4e" providerId="ADAL" clId="{FAD2EEC7-E078-4390-BFD6-618DBB23C0CE}" dt="2023-03-05T08:54:47.843" v="242" actId="478"/>
          <ac:picMkLst>
            <pc:docMk/>
            <pc:sldMk cId="3370605509" sldId="1929"/>
            <ac:picMk id="2" creationId="{3DBFBA41-9E8F-62DD-D491-71A715C86B33}"/>
          </ac:picMkLst>
        </pc:picChg>
        <pc:picChg chg="del">
          <ac:chgData name="Yoel Kortick" userId="167978f5-7f40-4909-85d5-d4149554ad4e" providerId="ADAL" clId="{FAD2EEC7-E078-4390-BFD6-618DBB23C0CE}" dt="2023-03-05T08:54:48.445" v="243" actId="478"/>
          <ac:picMkLst>
            <pc:docMk/>
            <pc:sldMk cId="3370605509" sldId="1929"/>
            <ac:picMk id="6" creationId="{32EE0C88-1D42-181B-0A9B-C9F606181752}"/>
          </ac:picMkLst>
        </pc:picChg>
        <pc:picChg chg="add del mod">
          <ac:chgData name="Yoel Kortick" userId="167978f5-7f40-4909-85d5-d4149554ad4e" providerId="ADAL" clId="{FAD2EEC7-E078-4390-BFD6-618DBB23C0CE}" dt="2023-03-05T09:18:08.256" v="670" actId="478"/>
          <ac:picMkLst>
            <pc:docMk/>
            <pc:sldMk cId="3370605509" sldId="1929"/>
            <ac:picMk id="9" creationId="{72C3C21B-791A-2DC1-D371-1CC46ADDE3F4}"/>
          </ac:picMkLst>
        </pc:picChg>
        <pc:picChg chg="add mod">
          <ac:chgData name="Yoel Kortick" userId="167978f5-7f40-4909-85d5-d4149554ad4e" providerId="ADAL" clId="{FAD2EEC7-E078-4390-BFD6-618DBB23C0CE}" dt="2023-03-05T09:18:28.289" v="673" actId="1076"/>
          <ac:picMkLst>
            <pc:docMk/>
            <pc:sldMk cId="3370605509" sldId="1929"/>
            <ac:picMk id="11" creationId="{1AC9D211-357E-ED94-62D0-EE1C2CC55350}"/>
          </ac:picMkLst>
        </pc:picChg>
      </pc:sldChg>
      <pc:sldChg chg="modSp del">
        <pc:chgData name="Yoel Kortick" userId="167978f5-7f40-4909-85d5-d4149554ad4e" providerId="ADAL" clId="{FAD2EEC7-E078-4390-BFD6-618DBB23C0CE}" dt="2023-03-05T08:54:53.272" v="246" actId="47"/>
        <pc:sldMkLst>
          <pc:docMk/>
          <pc:sldMk cId="3424910571" sldId="1930"/>
        </pc:sldMkLst>
        <pc:spChg chg="mod">
          <ac:chgData name="Yoel Kortick" userId="167978f5-7f40-4909-85d5-d4149554ad4e" providerId="ADAL" clId="{FAD2EEC7-E078-4390-BFD6-618DBB23C0CE}" dt="2023-03-05T08:54:28.788" v="239"/>
          <ac:spMkLst>
            <pc:docMk/>
            <pc:sldMk cId="3424910571" sldId="1930"/>
            <ac:spMk id="3" creationId="{4FC18B40-6547-41EC-8A0E-1C8F40E0A42F}"/>
          </ac:spMkLst>
        </pc:spChg>
      </pc:sldChg>
      <pc:sldChg chg="modSp del">
        <pc:chgData name="Yoel Kortick" userId="167978f5-7f40-4909-85d5-d4149554ad4e" providerId="ADAL" clId="{FAD2EEC7-E078-4390-BFD6-618DBB23C0CE}" dt="2023-03-05T08:54:53.785" v="247" actId="47"/>
        <pc:sldMkLst>
          <pc:docMk/>
          <pc:sldMk cId="2137754930" sldId="1931"/>
        </pc:sldMkLst>
        <pc:spChg chg="mod">
          <ac:chgData name="Yoel Kortick" userId="167978f5-7f40-4909-85d5-d4149554ad4e" providerId="ADAL" clId="{FAD2EEC7-E078-4390-BFD6-618DBB23C0CE}" dt="2023-03-05T08:54:28.788" v="239"/>
          <ac:spMkLst>
            <pc:docMk/>
            <pc:sldMk cId="2137754930" sldId="1931"/>
            <ac:spMk id="3" creationId="{4FC18B40-6547-41EC-8A0E-1C8F40E0A42F}"/>
          </ac:spMkLst>
        </pc:spChg>
      </pc:sldChg>
      <pc:sldChg chg="modSp del">
        <pc:chgData name="Yoel Kortick" userId="167978f5-7f40-4909-85d5-d4149554ad4e" providerId="ADAL" clId="{FAD2EEC7-E078-4390-BFD6-618DBB23C0CE}" dt="2023-03-05T08:54:54.253" v="248" actId="47"/>
        <pc:sldMkLst>
          <pc:docMk/>
          <pc:sldMk cId="380011280" sldId="1932"/>
        </pc:sldMkLst>
        <pc:spChg chg="mod">
          <ac:chgData name="Yoel Kortick" userId="167978f5-7f40-4909-85d5-d4149554ad4e" providerId="ADAL" clId="{FAD2EEC7-E078-4390-BFD6-618DBB23C0CE}" dt="2023-03-05T08:54:28.788" v="239"/>
          <ac:spMkLst>
            <pc:docMk/>
            <pc:sldMk cId="380011280" sldId="1932"/>
            <ac:spMk id="3" creationId="{4FC18B40-6547-41EC-8A0E-1C8F40E0A42F}"/>
          </ac:spMkLst>
        </pc:spChg>
      </pc:sldChg>
      <pc:sldChg chg="modSp del">
        <pc:chgData name="Yoel Kortick" userId="167978f5-7f40-4909-85d5-d4149554ad4e" providerId="ADAL" clId="{FAD2EEC7-E078-4390-BFD6-618DBB23C0CE}" dt="2023-03-05T08:54:54.754" v="249" actId="47"/>
        <pc:sldMkLst>
          <pc:docMk/>
          <pc:sldMk cId="3852764166" sldId="1933"/>
        </pc:sldMkLst>
        <pc:spChg chg="mod">
          <ac:chgData name="Yoel Kortick" userId="167978f5-7f40-4909-85d5-d4149554ad4e" providerId="ADAL" clId="{FAD2EEC7-E078-4390-BFD6-618DBB23C0CE}" dt="2023-03-05T08:54:28.788" v="239"/>
          <ac:spMkLst>
            <pc:docMk/>
            <pc:sldMk cId="3852764166" sldId="1933"/>
            <ac:spMk id="3" creationId="{4FC18B40-6547-41EC-8A0E-1C8F40E0A42F}"/>
          </ac:spMkLst>
        </pc:spChg>
      </pc:sldChg>
      <pc:sldChg chg="modSp del">
        <pc:chgData name="Yoel Kortick" userId="167978f5-7f40-4909-85d5-d4149554ad4e" providerId="ADAL" clId="{FAD2EEC7-E078-4390-BFD6-618DBB23C0CE}" dt="2023-03-05T08:57:28.889" v="310" actId="47"/>
        <pc:sldMkLst>
          <pc:docMk/>
          <pc:sldMk cId="2427324956" sldId="1934"/>
        </pc:sldMkLst>
        <pc:spChg chg="mod">
          <ac:chgData name="Yoel Kortick" userId="167978f5-7f40-4909-85d5-d4149554ad4e" providerId="ADAL" clId="{FAD2EEC7-E078-4390-BFD6-618DBB23C0CE}" dt="2023-03-05T08:56:58.013" v="309"/>
          <ac:spMkLst>
            <pc:docMk/>
            <pc:sldMk cId="2427324956" sldId="1934"/>
            <ac:spMk id="3" creationId="{4FC18B40-6547-41EC-8A0E-1C8F40E0A42F}"/>
          </ac:spMkLst>
        </pc:spChg>
      </pc:sldChg>
      <pc:sldChg chg="modSp add mod">
        <pc:chgData name="Yoel Kortick" userId="167978f5-7f40-4909-85d5-d4149554ad4e" providerId="ADAL" clId="{FAD2EEC7-E078-4390-BFD6-618DBB23C0CE}" dt="2023-03-05T08:47:24.333" v="32" actId="6549"/>
        <pc:sldMkLst>
          <pc:docMk/>
          <pc:sldMk cId="3826229360" sldId="1935"/>
        </pc:sldMkLst>
        <pc:spChg chg="mod">
          <ac:chgData name="Yoel Kortick" userId="167978f5-7f40-4909-85d5-d4149554ad4e" providerId="ADAL" clId="{FAD2EEC7-E078-4390-BFD6-618DBB23C0CE}" dt="2023-03-05T08:47:24.333" v="32" actId="6549"/>
          <ac:spMkLst>
            <pc:docMk/>
            <pc:sldMk cId="3826229360" sldId="1935"/>
            <ac:spMk id="6" creationId="{16391759-4014-A886-D4CD-780283162065}"/>
          </ac:spMkLst>
        </pc:spChg>
      </pc:sldChg>
      <pc:sldChg chg="modSp add mod">
        <pc:chgData name="Yoel Kortick" userId="167978f5-7f40-4909-85d5-d4149554ad4e" providerId="ADAL" clId="{FAD2EEC7-E078-4390-BFD6-618DBB23C0CE}" dt="2023-03-05T08:47:30.276" v="34" actId="6549"/>
        <pc:sldMkLst>
          <pc:docMk/>
          <pc:sldMk cId="1669908127" sldId="1936"/>
        </pc:sldMkLst>
        <pc:spChg chg="mod">
          <ac:chgData name="Yoel Kortick" userId="167978f5-7f40-4909-85d5-d4149554ad4e" providerId="ADAL" clId="{FAD2EEC7-E078-4390-BFD6-618DBB23C0CE}" dt="2023-03-05T08:47:30.276" v="34" actId="6549"/>
          <ac:spMkLst>
            <pc:docMk/>
            <pc:sldMk cId="1669908127" sldId="1936"/>
            <ac:spMk id="6" creationId="{16391759-4014-A886-D4CD-780283162065}"/>
          </ac:spMkLst>
        </pc:spChg>
      </pc:sldChg>
      <pc:sldChg chg="addSp delSp modSp add mod">
        <pc:chgData name="Yoel Kortick" userId="167978f5-7f40-4909-85d5-d4149554ad4e" providerId="ADAL" clId="{FAD2EEC7-E078-4390-BFD6-618DBB23C0CE}" dt="2023-03-05T09:14:56.175" v="659" actId="6549"/>
        <pc:sldMkLst>
          <pc:docMk/>
          <pc:sldMk cId="2393929236" sldId="1937"/>
        </pc:sldMkLst>
        <pc:spChg chg="add mod">
          <ac:chgData name="Yoel Kortick" userId="167978f5-7f40-4909-85d5-d4149554ad4e" providerId="ADAL" clId="{FAD2EEC7-E078-4390-BFD6-618DBB23C0CE}" dt="2023-03-05T09:14:56.175" v="659" actId="6549"/>
          <ac:spMkLst>
            <pc:docMk/>
            <pc:sldMk cId="2393929236" sldId="1937"/>
            <ac:spMk id="2" creationId="{15879CF0-0CC1-B0C3-2E94-7219E532EF9B}"/>
          </ac:spMkLst>
        </pc:spChg>
        <pc:spChg chg="add mod">
          <ac:chgData name="Yoel Kortick" userId="167978f5-7f40-4909-85d5-d4149554ad4e" providerId="ADAL" clId="{FAD2EEC7-E078-4390-BFD6-618DBB23C0CE}" dt="2023-03-05T08:48:02.346" v="43"/>
          <ac:spMkLst>
            <pc:docMk/>
            <pc:sldMk cId="2393929236" sldId="1937"/>
            <ac:spMk id="4" creationId="{B6C94C15-4DF6-1B30-F4A4-C9DC084A7CE5}"/>
          </ac:spMkLst>
        </pc:spChg>
        <pc:spChg chg="del">
          <ac:chgData name="Yoel Kortick" userId="167978f5-7f40-4909-85d5-d4149554ad4e" providerId="ADAL" clId="{FAD2EEC7-E078-4390-BFD6-618DBB23C0CE}" dt="2023-03-05T08:47:56.016" v="36" actId="478"/>
          <ac:spMkLst>
            <pc:docMk/>
            <pc:sldMk cId="2393929236" sldId="1937"/>
            <ac:spMk id="6" creationId="{16391759-4014-A886-D4CD-780283162065}"/>
          </ac:spMkLst>
        </pc:spChg>
      </pc:sldChg>
      <pc:sldChg chg="addSp modSp add mod">
        <pc:chgData name="Yoel Kortick" userId="167978f5-7f40-4909-85d5-d4149554ad4e" providerId="ADAL" clId="{FAD2EEC7-E078-4390-BFD6-618DBB23C0CE}" dt="2023-03-05T09:14:51.863" v="658" actId="6549"/>
        <pc:sldMkLst>
          <pc:docMk/>
          <pc:sldMk cId="3974152442" sldId="1938"/>
        </pc:sldMkLst>
        <pc:spChg chg="add mod">
          <ac:chgData name="Yoel Kortick" userId="167978f5-7f40-4909-85d5-d4149554ad4e" providerId="ADAL" clId="{FAD2EEC7-E078-4390-BFD6-618DBB23C0CE}" dt="2023-03-05T09:14:51.863" v="658" actId="6549"/>
          <ac:spMkLst>
            <pc:docMk/>
            <pc:sldMk cId="3974152442" sldId="1938"/>
            <ac:spMk id="2" creationId="{5E2E51F0-58CF-22F8-1B96-C75EF3509162}"/>
          </ac:spMkLst>
        </pc:spChg>
        <pc:spChg chg="add mod">
          <ac:chgData name="Yoel Kortick" userId="167978f5-7f40-4909-85d5-d4149554ad4e" providerId="ADAL" clId="{FAD2EEC7-E078-4390-BFD6-618DBB23C0CE}" dt="2023-03-05T08:48:24.763" v="57"/>
          <ac:spMkLst>
            <pc:docMk/>
            <pc:sldMk cId="3974152442" sldId="1938"/>
            <ac:spMk id="4" creationId="{7C1F77DC-B2CA-576B-0968-22A9F92FCD0B}"/>
          </ac:spMkLst>
        </pc:spChg>
      </pc:sldChg>
      <pc:sldChg chg="addSp modSp add mod">
        <pc:chgData name="Yoel Kortick" userId="167978f5-7f40-4909-85d5-d4149554ad4e" providerId="ADAL" clId="{FAD2EEC7-E078-4390-BFD6-618DBB23C0CE}" dt="2023-03-05T08:49:12.984" v="71" actId="33524"/>
        <pc:sldMkLst>
          <pc:docMk/>
          <pc:sldMk cId="2544074184" sldId="1939"/>
        </pc:sldMkLst>
        <pc:spChg chg="add mod">
          <ac:chgData name="Yoel Kortick" userId="167978f5-7f40-4909-85d5-d4149554ad4e" providerId="ADAL" clId="{FAD2EEC7-E078-4390-BFD6-618DBB23C0CE}" dt="2023-03-05T08:49:12.984" v="71" actId="33524"/>
          <ac:spMkLst>
            <pc:docMk/>
            <pc:sldMk cId="2544074184" sldId="1939"/>
            <ac:spMk id="2" creationId="{E1B4F0C3-D67D-EA43-D3DF-62C36CCFA883}"/>
          </ac:spMkLst>
        </pc:spChg>
        <pc:spChg chg="add mod">
          <ac:chgData name="Yoel Kortick" userId="167978f5-7f40-4909-85d5-d4149554ad4e" providerId="ADAL" clId="{FAD2EEC7-E078-4390-BFD6-618DBB23C0CE}" dt="2023-03-05T08:49:09.139" v="70"/>
          <ac:spMkLst>
            <pc:docMk/>
            <pc:sldMk cId="2544074184" sldId="1939"/>
            <ac:spMk id="4" creationId="{56C3F288-1307-EC3E-109B-AA2BA3D9E081}"/>
          </ac:spMkLst>
        </pc:spChg>
      </pc:sldChg>
      <pc:sldChg chg="addSp modSp add mod">
        <pc:chgData name="Yoel Kortick" userId="167978f5-7f40-4909-85d5-d4149554ad4e" providerId="ADAL" clId="{FAD2EEC7-E078-4390-BFD6-618DBB23C0CE}" dt="2023-03-05T08:49:28.387" v="77" actId="1035"/>
        <pc:sldMkLst>
          <pc:docMk/>
          <pc:sldMk cId="2966456221" sldId="1940"/>
        </pc:sldMkLst>
        <pc:spChg chg="add mod">
          <ac:chgData name="Yoel Kortick" userId="167978f5-7f40-4909-85d5-d4149554ad4e" providerId="ADAL" clId="{FAD2EEC7-E078-4390-BFD6-618DBB23C0CE}" dt="2023-03-05T08:49:28.387" v="77" actId="1035"/>
          <ac:spMkLst>
            <pc:docMk/>
            <pc:sldMk cId="2966456221" sldId="1940"/>
            <ac:spMk id="2" creationId="{A6DBFD86-5256-04EF-0174-F87CE5863DCB}"/>
          </ac:spMkLst>
        </pc:spChg>
        <pc:spChg chg="add mod">
          <ac:chgData name="Yoel Kortick" userId="167978f5-7f40-4909-85d5-d4149554ad4e" providerId="ADAL" clId="{FAD2EEC7-E078-4390-BFD6-618DBB23C0CE}" dt="2023-03-05T08:49:24.126" v="72"/>
          <ac:spMkLst>
            <pc:docMk/>
            <pc:sldMk cId="2966456221" sldId="1940"/>
            <ac:spMk id="4" creationId="{9DD15DF4-19F6-6EB8-9057-EF95630FC1C3}"/>
          </ac:spMkLst>
        </pc:spChg>
      </pc:sldChg>
      <pc:sldChg chg="add del">
        <pc:chgData name="Yoel Kortick" userId="167978f5-7f40-4909-85d5-d4149554ad4e" providerId="ADAL" clId="{FAD2EEC7-E078-4390-BFD6-618DBB23C0CE}" dt="2023-03-05T08:49:43.857" v="78" actId="47"/>
        <pc:sldMkLst>
          <pc:docMk/>
          <pc:sldMk cId="2350592018" sldId="1941"/>
        </pc:sldMkLst>
      </pc:sldChg>
      <pc:sldChg chg="addSp modSp add mod">
        <pc:chgData name="Yoel Kortick" userId="167978f5-7f40-4909-85d5-d4149554ad4e" providerId="ADAL" clId="{FAD2EEC7-E078-4390-BFD6-618DBB23C0CE}" dt="2023-03-05T08:53:15.264" v="217" actId="404"/>
        <pc:sldMkLst>
          <pc:docMk/>
          <pc:sldMk cId="4002164418" sldId="1941"/>
        </pc:sldMkLst>
        <pc:spChg chg="add mod">
          <ac:chgData name="Yoel Kortick" userId="167978f5-7f40-4909-85d5-d4149554ad4e" providerId="ADAL" clId="{FAD2EEC7-E078-4390-BFD6-618DBB23C0CE}" dt="2023-03-05T08:53:15.264" v="217" actId="404"/>
          <ac:spMkLst>
            <pc:docMk/>
            <pc:sldMk cId="4002164418" sldId="1941"/>
            <ac:spMk id="2" creationId="{908EAB09-BA50-336B-D45B-447732E94197}"/>
          </ac:spMkLst>
        </pc:spChg>
        <pc:spChg chg="add mod">
          <ac:chgData name="Yoel Kortick" userId="167978f5-7f40-4909-85d5-d4149554ad4e" providerId="ADAL" clId="{FAD2EEC7-E078-4390-BFD6-618DBB23C0CE}" dt="2023-03-05T08:53:01.687" v="181" actId="404"/>
          <ac:spMkLst>
            <pc:docMk/>
            <pc:sldMk cId="4002164418" sldId="1941"/>
            <ac:spMk id="4" creationId="{13AC5627-B3F2-1545-0888-5C092711AF6D}"/>
          </ac:spMkLst>
        </pc:spChg>
        <pc:spChg chg="add mod">
          <ac:chgData name="Yoel Kortick" userId="167978f5-7f40-4909-85d5-d4149554ad4e" providerId="ADAL" clId="{FAD2EEC7-E078-4390-BFD6-618DBB23C0CE}" dt="2023-03-05T08:53:08.701" v="197" actId="404"/>
          <ac:spMkLst>
            <pc:docMk/>
            <pc:sldMk cId="4002164418" sldId="1941"/>
            <ac:spMk id="5" creationId="{248A1774-D5C1-87B9-FCAE-61D05892DA4F}"/>
          </ac:spMkLst>
        </pc:spChg>
        <pc:spChg chg="add mod">
          <ac:chgData name="Yoel Kortick" userId="167978f5-7f40-4909-85d5-d4149554ad4e" providerId="ADAL" clId="{FAD2EEC7-E078-4390-BFD6-618DBB23C0CE}" dt="2023-03-05T08:52:56.340" v="173" actId="404"/>
          <ac:spMkLst>
            <pc:docMk/>
            <pc:sldMk cId="4002164418" sldId="1941"/>
            <ac:spMk id="6" creationId="{25BD0689-88C4-0826-6B95-955BB2DE6763}"/>
          </ac:spMkLst>
        </pc:spChg>
      </pc:sldChg>
      <pc:sldChg chg="add del">
        <pc:chgData name="Yoel Kortick" userId="167978f5-7f40-4909-85d5-d4149554ad4e" providerId="ADAL" clId="{FAD2EEC7-E078-4390-BFD6-618DBB23C0CE}" dt="2023-03-05T08:49:44.784" v="79" actId="47"/>
        <pc:sldMkLst>
          <pc:docMk/>
          <pc:sldMk cId="1821469520" sldId="1942"/>
        </pc:sldMkLst>
      </pc:sldChg>
      <pc:sldChg chg="addSp modSp add mod">
        <pc:chgData name="Yoel Kortick" userId="167978f5-7f40-4909-85d5-d4149554ad4e" providerId="ADAL" clId="{FAD2EEC7-E078-4390-BFD6-618DBB23C0CE}" dt="2023-03-05T08:53:31.477" v="219" actId="404"/>
        <pc:sldMkLst>
          <pc:docMk/>
          <pc:sldMk cId="3621425340" sldId="1942"/>
        </pc:sldMkLst>
        <pc:spChg chg="add mod">
          <ac:chgData name="Yoel Kortick" userId="167978f5-7f40-4909-85d5-d4149554ad4e" providerId="ADAL" clId="{FAD2EEC7-E078-4390-BFD6-618DBB23C0CE}" dt="2023-03-05T08:53:31.477" v="219" actId="404"/>
          <ac:spMkLst>
            <pc:docMk/>
            <pc:sldMk cId="3621425340" sldId="1942"/>
            <ac:spMk id="2" creationId="{ADB0B8EC-BF8D-EFCC-1183-6520CC6D1E09}"/>
          </ac:spMkLst>
        </pc:spChg>
      </pc:sldChg>
      <pc:sldChg chg="add del">
        <pc:chgData name="Yoel Kortick" userId="167978f5-7f40-4909-85d5-d4149554ad4e" providerId="ADAL" clId="{FAD2EEC7-E078-4390-BFD6-618DBB23C0CE}" dt="2023-03-05T08:53:48.397" v="220" actId="47"/>
        <pc:sldMkLst>
          <pc:docMk/>
          <pc:sldMk cId="2052604373" sldId="1943"/>
        </pc:sldMkLst>
      </pc:sldChg>
      <pc:sldChg chg="add del">
        <pc:chgData name="Yoel Kortick" userId="167978f5-7f40-4909-85d5-d4149554ad4e" providerId="ADAL" clId="{FAD2EEC7-E078-4390-BFD6-618DBB23C0CE}" dt="2023-03-05T08:49:45.436" v="80" actId="47"/>
        <pc:sldMkLst>
          <pc:docMk/>
          <pc:sldMk cId="3858202717" sldId="1943"/>
        </pc:sldMkLst>
      </pc:sldChg>
      <pc:sldChg chg="add del">
        <pc:chgData name="Yoel Kortick" userId="167978f5-7f40-4909-85d5-d4149554ad4e" providerId="ADAL" clId="{FAD2EEC7-E078-4390-BFD6-618DBB23C0CE}" dt="2023-03-05T08:53:48.845" v="221" actId="47"/>
        <pc:sldMkLst>
          <pc:docMk/>
          <pc:sldMk cId="739554685" sldId="1944"/>
        </pc:sldMkLst>
      </pc:sldChg>
      <pc:sldChg chg="add del">
        <pc:chgData name="Yoel Kortick" userId="167978f5-7f40-4909-85d5-d4149554ad4e" providerId="ADAL" clId="{FAD2EEC7-E078-4390-BFD6-618DBB23C0CE}" dt="2023-03-05T08:53:49.330" v="222" actId="47"/>
        <pc:sldMkLst>
          <pc:docMk/>
          <pc:sldMk cId="3259258874" sldId="1945"/>
        </pc:sldMkLst>
      </pc:sldChg>
      <pc:sldChg chg="add del">
        <pc:chgData name="Yoel Kortick" userId="167978f5-7f40-4909-85d5-d4149554ad4e" providerId="ADAL" clId="{FAD2EEC7-E078-4390-BFD6-618DBB23C0CE}" dt="2023-03-05T08:53:49.777" v="223" actId="47"/>
        <pc:sldMkLst>
          <pc:docMk/>
          <pc:sldMk cId="202079215" sldId="1946"/>
        </pc:sldMkLst>
      </pc:sldChg>
      <pc:sldChg chg="add del">
        <pc:chgData name="Yoel Kortick" userId="167978f5-7f40-4909-85d5-d4149554ad4e" providerId="ADAL" clId="{FAD2EEC7-E078-4390-BFD6-618DBB23C0CE}" dt="2023-03-05T08:53:50.232" v="224" actId="47"/>
        <pc:sldMkLst>
          <pc:docMk/>
          <pc:sldMk cId="129088401" sldId="1947"/>
        </pc:sldMkLst>
      </pc:sldChg>
      <pc:sldChg chg="add del">
        <pc:chgData name="Yoel Kortick" userId="167978f5-7f40-4909-85d5-d4149554ad4e" providerId="ADAL" clId="{FAD2EEC7-E078-4390-BFD6-618DBB23C0CE}" dt="2023-03-05T08:53:50.716" v="225" actId="47"/>
        <pc:sldMkLst>
          <pc:docMk/>
          <pc:sldMk cId="2455036871" sldId="1948"/>
        </pc:sldMkLst>
      </pc:sldChg>
      <pc:sldChg chg="add del">
        <pc:chgData name="Yoel Kortick" userId="167978f5-7f40-4909-85d5-d4149554ad4e" providerId="ADAL" clId="{FAD2EEC7-E078-4390-BFD6-618DBB23C0CE}" dt="2023-03-05T08:53:51.217" v="226" actId="47"/>
        <pc:sldMkLst>
          <pc:docMk/>
          <pc:sldMk cId="3770161736" sldId="1949"/>
        </pc:sldMkLst>
      </pc:sldChg>
      <pc:sldChg chg="add del">
        <pc:chgData name="Yoel Kortick" userId="167978f5-7f40-4909-85d5-d4149554ad4e" providerId="ADAL" clId="{FAD2EEC7-E078-4390-BFD6-618DBB23C0CE}" dt="2023-03-05T08:53:51.735" v="227" actId="47"/>
        <pc:sldMkLst>
          <pc:docMk/>
          <pc:sldMk cId="903754610" sldId="1950"/>
        </pc:sldMkLst>
      </pc:sldChg>
      <pc:sldChg chg="delSp modSp add mod">
        <pc:chgData name="Yoel Kortick" userId="167978f5-7f40-4909-85d5-d4149554ad4e" providerId="ADAL" clId="{FAD2EEC7-E078-4390-BFD6-618DBB23C0CE}" dt="2023-03-05T08:52:11.282" v="163" actId="20577"/>
        <pc:sldMkLst>
          <pc:docMk/>
          <pc:sldMk cId="3026316614" sldId="1951"/>
        </pc:sldMkLst>
        <pc:spChg chg="mod">
          <ac:chgData name="Yoel Kortick" userId="167978f5-7f40-4909-85d5-d4149554ad4e" providerId="ADAL" clId="{FAD2EEC7-E078-4390-BFD6-618DBB23C0CE}" dt="2023-03-05T08:51:55.750" v="161" actId="11"/>
          <ac:spMkLst>
            <pc:docMk/>
            <pc:sldMk cId="3026316614" sldId="1951"/>
            <ac:spMk id="2" creationId="{99AD591B-A0C6-36D9-82C1-D39631B9BC8D}"/>
          </ac:spMkLst>
        </pc:spChg>
        <pc:spChg chg="mod">
          <ac:chgData name="Yoel Kortick" userId="167978f5-7f40-4909-85d5-d4149554ad4e" providerId="ADAL" clId="{FAD2EEC7-E078-4390-BFD6-618DBB23C0CE}" dt="2023-03-05T08:52:11.282" v="163" actId="20577"/>
          <ac:spMkLst>
            <pc:docMk/>
            <pc:sldMk cId="3026316614" sldId="1951"/>
            <ac:spMk id="4" creationId="{B6062405-E711-7846-880A-3E1EB7707CC5}"/>
          </ac:spMkLst>
        </pc:spChg>
        <pc:spChg chg="del">
          <ac:chgData name="Yoel Kortick" userId="167978f5-7f40-4909-85d5-d4149554ad4e" providerId="ADAL" clId="{FAD2EEC7-E078-4390-BFD6-618DBB23C0CE}" dt="2023-03-05T08:51:08.089" v="103" actId="478"/>
          <ac:spMkLst>
            <pc:docMk/>
            <pc:sldMk cId="3026316614" sldId="1951"/>
            <ac:spMk id="5" creationId="{651F7693-D76D-8FAD-06A7-4D7FC7D4C233}"/>
          </ac:spMkLst>
        </pc:spChg>
      </pc:sldChg>
      <pc:sldChg chg="addSp modSp add">
        <pc:chgData name="Yoel Kortick" userId="167978f5-7f40-4909-85d5-d4149554ad4e" providerId="ADAL" clId="{FAD2EEC7-E078-4390-BFD6-618DBB23C0CE}" dt="2023-03-05T09:04:01.420" v="476"/>
        <pc:sldMkLst>
          <pc:docMk/>
          <pc:sldMk cId="3814326198" sldId="1952"/>
        </pc:sldMkLst>
        <pc:spChg chg="add mod">
          <ac:chgData name="Yoel Kortick" userId="167978f5-7f40-4909-85d5-d4149554ad4e" providerId="ADAL" clId="{FAD2EEC7-E078-4390-BFD6-618DBB23C0CE}" dt="2023-03-05T09:04:01.420" v="476"/>
          <ac:spMkLst>
            <pc:docMk/>
            <pc:sldMk cId="3814326198" sldId="1952"/>
            <ac:spMk id="2" creationId="{3FDB148A-0281-A0FF-C329-DCEA8B72F370}"/>
          </ac:spMkLst>
        </pc:spChg>
      </pc:sldChg>
      <pc:sldChg chg="addSp modSp add mod">
        <pc:chgData name="Yoel Kortick" userId="167978f5-7f40-4909-85d5-d4149554ad4e" providerId="ADAL" clId="{FAD2EEC7-E078-4390-BFD6-618DBB23C0CE}" dt="2023-03-05T09:03:52.088" v="475" actId="404"/>
        <pc:sldMkLst>
          <pc:docMk/>
          <pc:sldMk cId="3456795190" sldId="1953"/>
        </pc:sldMkLst>
        <pc:spChg chg="add mod">
          <ac:chgData name="Yoel Kortick" userId="167978f5-7f40-4909-85d5-d4149554ad4e" providerId="ADAL" clId="{FAD2EEC7-E078-4390-BFD6-618DBB23C0CE}" dt="2023-03-05T09:03:52.088" v="475" actId="404"/>
          <ac:spMkLst>
            <pc:docMk/>
            <pc:sldMk cId="3456795190" sldId="1953"/>
            <ac:spMk id="2" creationId="{76F2519B-2F63-A0E3-5D26-7477E6E15304}"/>
          </ac:spMkLst>
        </pc:spChg>
      </pc:sldChg>
      <pc:sldChg chg="addSp modSp add mod">
        <pc:chgData name="Yoel Kortick" userId="167978f5-7f40-4909-85d5-d4149554ad4e" providerId="ADAL" clId="{FAD2EEC7-E078-4390-BFD6-618DBB23C0CE}" dt="2023-03-05T09:03:38.623" v="473" actId="20577"/>
        <pc:sldMkLst>
          <pc:docMk/>
          <pc:sldMk cId="1779497976" sldId="1954"/>
        </pc:sldMkLst>
        <pc:spChg chg="add mod">
          <ac:chgData name="Yoel Kortick" userId="167978f5-7f40-4909-85d5-d4149554ad4e" providerId="ADAL" clId="{FAD2EEC7-E078-4390-BFD6-618DBB23C0CE}" dt="2023-03-05T09:03:38.623" v="473" actId="20577"/>
          <ac:spMkLst>
            <pc:docMk/>
            <pc:sldMk cId="1779497976" sldId="1954"/>
            <ac:spMk id="2" creationId="{7908F939-4C1A-3097-A7E1-BE87119415DC}"/>
          </ac:spMkLst>
        </pc:spChg>
      </pc:sldChg>
      <pc:sldChg chg="addSp modSp add mod">
        <pc:chgData name="Yoel Kortick" userId="167978f5-7f40-4909-85d5-d4149554ad4e" providerId="ADAL" clId="{FAD2EEC7-E078-4390-BFD6-618DBB23C0CE}" dt="2023-03-05T09:03:15.861" v="468" actId="14100"/>
        <pc:sldMkLst>
          <pc:docMk/>
          <pc:sldMk cId="4165024243" sldId="1955"/>
        </pc:sldMkLst>
        <pc:spChg chg="add mod">
          <ac:chgData name="Yoel Kortick" userId="167978f5-7f40-4909-85d5-d4149554ad4e" providerId="ADAL" clId="{FAD2EEC7-E078-4390-BFD6-618DBB23C0CE}" dt="2023-03-05T09:03:02.104" v="442" actId="404"/>
          <ac:spMkLst>
            <pc:docMk/>
            <pc:sldMk cId="4165024243" sldId="1955"/>
            <ac:spMk id="2" creationId="{8A78E79F-CB10-DEF4-9C85-79CDDC6C0351}"/>
          </ac:spMkLst>
        </pc:spChg>
        <pc:spChg chg="add mod">
          <ac:chgData name="Yoel Kortick" userId="167978f5-7f40-4909-85d5-d4149554ad4e" providerId="ADAL" clId="{FAD2EEC7-E078-4390-BFD6-618DBB23C0CE}" dt="2023-03-05T09:03:07.778" v="465" actId="1035"/>
          <ac:spMkLst>
            <pc:docMk/>
            <pc:sldMk cId="4165024243" sldId="1955"/>
            <ac:spMk id="4" creationId="{212E9143-2E0D-4148-CE48-4103844A0585}"/>
          </ac:spMkLst>
        </pc:spChg>
        <pc:picChg chg="add mod">
          <ac:chgData name="Yoel Kortick" userId="167978f5-7f40-4909-85d5-d4149554ad4e" providerId="ADAL" clId="{FAD2EEC7-E078-4390-BFD6-618DBB23C0CE}" dt="2023-03-05T09:03:15.861" v="468" actId="14100"/>
          <ac:picMkLst>
            <pc:docMk/>
            <pc:sldMk cId="4165024243" sldId="1955"/>
            <ac:picMk id="5" creationId="{82092468-EC49-E7CC-9E0D-8A54735B50B9}"/>
          </ac:picMkLst>
        </pc:picChg>
      </pc:sldChg>
      <pc:sldChg chg="addSp modSp add mod">
        <pc:chgData name="Yoel Kortick" userId="167978f5-7f40-4909-85d5-d4149554ad4e" providerId="ADAL" clId="{FAD2EEC7-E078-4390-BFD6-618DBB23C0CE}" dt="2023-03-05T09:02:34.511" v="439" actId="33524"/>
        <pc:sldMkLst>
          <pc:docMk/>
          <pc:sldMk cId="2995667043" sldId="1956"/>
        </pc:sldMkLst>
        <pc:spChg chg="add mod">
          <ac:chgData name="Yoel Kortick" userId="167978f5-7f40-4909-85d5-d4149554ad4e" providerId="ADAL" clId="{FAD2EEC7-E078-4390-BFD6-618DBB23C0CE}" dt="2023-03-05T09:02:34.511" v="439" actId="33524"/>
          <ac:spMkLst>
            <pc:docMk/>
            <pc:sldMk cId="2995667043" sldId="1956"/>
            <ac:spMk id="2" creationId="{FC5B3DBE-A780-EE1F-B657-D065B817CEF8}"/>
          </ac:spMkLst>
        </pc:spChg>
      </pc:sldChg>
      <pc:sldChg chg="addSp modSp add mod">
        <pc:chgData name="Yoel Kortick" userId="167978f5-7f40-4909-85d5-d4149554ad4e" providerId="ADAL" clId="{FAD2EEC7-E078-4390-BFD6-618DBB23C0CE}" dt="2023-03-05T09:02:09.529" v="435" actId="404"/>
        <pc:sldMkLst>
          <pc:docMk/>
          <pc:sldMk cId="1633157181" sldId="1957"/>
        </pc:sldMkLst>
        <pc:spChg chg="add mod">
          <ac:chgData name="Yoel Kortick" userId="167978f5-7f40-4909-85d5-d4149554ad4e" providerId="ADAL" clId="{FAD2EEC7-E078-4390-BFD6-618DBB23C0CE}" dt="2023-03-05T09:02:01.868" v="430" actId="404"/>
          <ac:spMkLst>
            <pc:docMk/>
            <pc:sldMk cId="1633157181" sldId="1957"/>
            <ac:spMk id="2" creationId="{04AAB6A3-1072-5C22-B66A-0742CB806C39}"/>
          </ac:spMkLst>
        </pc:spChg>
        <pc:spChg chg="add mod">
          <ac:chgData name="Yoel Kortick" userId="167978f5-7f40-4909-85d5-d4149554ad4e" providerId="ADAL" clId="{FAD2EEC7-E078-4390-BFD6-618DBB23C0CE}" dt="2023-03-05T09:02:09.529" v="435" actId="404"/>
          <ac:spMkLst>
            <pc:docMk/>
            <pc:sldMk cId="1633157181" sldId="1957"/>
            <ac:spMk id="4" creationId="{8DCD8AD3-29A6-3B57-A5CA-19DF3E48644F}"/>
          </ac:spMkLst>
        </pc:spChg>
        <pc:picChg chg="add mod">
          <ac:chgData name="Yoel Kortick" userId="167978f5-7f40-4909-85d5-d4149554ad4e" providerId="ADAL" clId="{FAD2EEC7-E078-4390-BFD6-618DBB23C0CE}" dt="2023-03-05T09:02:05.223" v="433" actId="1076"/>
          <ac:picMkLst>
            <pc:docMk/>
            <pc:sldMk cId="1633157181" sldId="1957"/>
            <ac:picMk id="5" creationId="{2BBBF3EB-2FEF-C194-F937-82B9A4035C2F}"/>
          </ac:picMkLst>
        </pc:picChg>
      </pc:sldChg>
      <pc:sldChg chg="addSp modSp add mod">
        <pc:chgData name="Yoel Kortick" userId="167978f5-7f40-4909-85d5-d4149554ad4e" providerId="ADAL" clId="{FAD2EEC7-E078-4390-BFD6-618DBB23C0CE}" dt="2023-03-05T09:01:43.401" v="427" actId="6549"/>
        <pc:sldMkLst>
          <pc:docMk/>
          <pc:sldMk cId="2437944440" sldId="1958"/>
        </pc:sldMkLst>
        <pc:spChg chg="add mod">
          <ac:chgData name="Yoel Kortick" userId="167978f5-7f40-4909-85d5-d4149554ad4e" providerId="ADAL" clId="{FAD2EEC7-E078-4390-BFD6-618DBB23C0CE}" dt="2023-03-05T09:01:43.401" v="427" actId="6549"/>
          <ac:spMkLst>
            <pc:docMk/>
            <pc:sldMk cId="2437944440" sldId="1958"/>
            <ac:spMk id="2" creationId="{C35070C8-51EB-3ECD-20CF-F9F1D6ED7130}"/>
          </ac:spMkLst>
        </pc:spChg>
        <pc:spChg chg="add mod">
          <ac:chgData name="Yoel Kortick" userId="167978f5-7f40-4909-85d5-d4149554ad4e" providerId="ADAL" clId="{FAD2EEC7-E078-4390-BFD6-618DBB23C0CE}" dt="2023-03-05T09:01:40.581" v="426" actId="404"/>
          <ac:spMkLst>
            <pc:docMk/>
            <pc:sldMk cId="2437944440" sldId="1958"/>
            <ac:spMk id="4" creationId="{00721E40-1D21-11E7-D617-0930C7162C81}"/>
          </ac:spMkLst>
        </pc:spChg>
        <pc:picChg chg="add mod">
          <ac:chgData name="Yoel Kortick" userId="167978f5-7f40-4909-85d5-d4149554ad4e" providerId="ADAL" clId="{FAD2EEC7-E078-4390-BFD6-618DBB23C0CE}" dt="2023-03-05T09:01:35.557" v="424" actId="1076"/>
          <ac:picMkLst>
            <pc:docMk/>
            <pc:sldMk cId="2437944440" sldId="1958"/>
            <ac:picMk id="5" creationId="{611657E8-C09F-EE72-6DC4-8E25F264DF0D}"/>
          </ac:picMkLst>
        </pc:picChg>
      </pc:sldChg>
      <pc:sldChg chg="addSp modSp add mod">
        <pc:chgData name="Yoel Kortick" userId="167978f5-7f40-4909-85d5-d4149554ad4e" providerId="ADAL" clId="{FAD2EEC7-E078-4390-BFD6-618DBB23C0CE}" dt="2023-03-05T09:01:13.277" v="420" actId="404"/>
        <pc:sldMkLst>
          <pc:docMk/>
          <pc:sldMk cId="1895081455" sldId="1959"/>
        </pc:sldMkLst>
        <pc:spChg chg="add mod">
          <ac:chgData name="Yoel Kortick" userId="167978f5-7f40-4909-85d5-d4149554ad4e" providerId="ADAL" clId="{FAD2EEC7-E078-4390-BFD6-618DBB23C0CE}" dt="2023-03-05T09:00:51.545" v="393" actId="404"/>
          <ac:spMkLst>
            <pc:docMk/>
            <pc:sldMk cId="1895081455" sldId="1959"/>
            <ac:spMk id="2" creationId="{EC067A34-2002-4DC2-7C5D-BBE21FF9A612}"/>
          </ac:spMkLst>
        </pc:spChg>
        <pc:spChg chg="add mod">
          <ac:chgData name="Yoel Kortick" userId="167978f5-7f40-4909-85d5-d4149554ad4e" providerId="ADAL" clId="{FAD2EEC7-E078-4390-BFD6-618DBB23C0CE}" dt="2023-03-05T09:01:13.277" v="420" actId="404"/>
          <ac:spMkLst>
            <pc:docMk/>
            <pc:sldMk cId="1895081455" sldId="1959"/>
            <ac:spMk id="4" creationId="{CF62D8D7-7D5E-9DE4-FA42-88AD27493F61}"/>
          </ac:spMkLst>
        </pc:spChg>
        <pc:picChg chg="add mod">
          <ac:chgData name="Yoel Kortick" userId="167978f5-7f40-4909-85d5-d4149554ad4e" providerId="ADAL" clId="{FAD2EEC7-E078-4390-BFD6-618DBB23C0CE}" dt="2023-03-05T09:00:55.150" v="395" actId="1076"/>
          <ac:picMkLst>
            <pc:docMk/>
            <pc:sldMk cId="1895081455" sldId="1959"/>
            <ac:picMk id="5" creationId="{543FFD1E-8DDA-DBCF-C3AC-118248724D61}"/>
          </ac:picMkLst>
        </pc:picChg>
      </pc:sldChg>
      <pc:sldChg chg="addSp modSp add mod">
        <pc:chgData name="Yoel Kortick" userId="167978f5-7f40-4909-85d5-d4149554ad4e" providerId="ADAL" clId="{FAD2EEC7-E078-4390-BFD6-618DBB23C0CE}" dt="2023-03-05T09:00:32.776" v="391" actId="404"/>
        <pc:sldMkLst>
          <pc:docMk/>
          <pc:sldMk cId="983295536" sldId="1960"/>
        </pc:sldMkLst>
        <pc:spChg chg="add mod">
          <ac:chgData name="Yoel Kortick" userId="167978f5-7f40-4909-85d5-d4149554ad4e" providerId="ADAL" clId="{FAD2EEC7-E078-4390-BFD6-618DBB23C0CE}" dt="2023-03-05T09:00:23.046" v="387" actId="404"/>
          <ac:spMkLst>
            <pc:docMk/>
            <pc:sldMk cId="983295536" sldId="1960"/>
            <ac:spMk id="2" creationId="{175BA1B1-9C62-3B64-7EBC-B3B4E5CA2614}"/>
          </ac:spMkLst>
        </pc:spChg>
        <pc:spChg chg="add mod">
          <ac:chgData name="Yoel Kortick" userId="167978f5-7f40-4909-85d5-d4149554ad4e" providerId="ADAL" clId="{FAD2EEC7-E078-4390-BFD6-618DBB23C0CE}" dt="2023-03-05T09:00:32.776" v="391" actId="404"/>
          <ac:spMkLst>
            <pc:docMk/>
            <pc:sldMk cId="983295536" sldId="1960"/>
            <ac:spMk id="4" creationId="{4D769ED3-5318-F332-4303-71E7F8DC1270}"/>
          </ac:spMkLst>
        </pc:spChg>
        <pc:picChg chg="add mod">
          <ac:chgData name="Yoel Kortick" userId="167978f5-7f40-4909-85d5-d4149554ad4e" providerId="ADAL" clId="{FAD2EEC7-E078-4390-BFD6-618DBB23C0CE}" dt="2023-03-05T09:00:28.520" v="389" actId="1076"/>
          <ac:picMkLst>
            <pc:docMk/>
            <pc:sldMk cId="983295536" sldId="1960"/>
            <ac:picMk id="5" creationId="{46172CA6-97C9-4AD1-9F0D-93641BA7776C}"/>
          </ac:picMkLst>
        </pc:picChg>
      </pc:sldChg>
      <pc:sldChg chg="addSp modSp add mod">
        <pc:chgData name="Yoel Kortick" userId="167978f5-7f40-4909-85d5-d4149554ad4e" providerId="ADAL" clId="{FAD2EEC7-E078-4390-BFD6-618DBB23C0CE}" dt="2023-03-05T09:00:08.041" v="385" actId="1036"/>
        <pc:sldMkLst>
          <pc:docMk/>
          <pc:sldMk cId="351810107" sldId="1961"/>
        </pc:sldMkLst>
        <pc:spChg chg="add mod">
          <ac:chgData name="Yoel Kortick" userId="167978f5-7f40-4909-85d5-d4149554ad4e" providerId="ADAL" clId="{FAD2EEC7-E078-4390-BFD6-618DBB23C0CE}" dt="2023-03-05T09:00:01.437" v="379" actId="404"/>
          <ac:spMkLst>
            <pc:docMk/>
            <pc:sldMk cId="351810107" sldId="1961"/>
            <ac:spMk id="2" creationId="{E641E259-ADA0-865C-985A-47CABD489FD6}"/>
          </ac:spMkLst>
        </pc:spChg>
        <pc:spChg chg="add mod">
          <ac:chgData name="Yoel Kortick" userId="167978f5-7f40-4909-85d5-d4149554ad4e" providerId="ADAL" clId="{FAD2EEC7-E078-4390-BFD6-618DBB23C0CE}" dt="2023-03-05T09:00:08.041" v="385" actId="1036"/>
          <ac:spMkLst>
            <pc:docMk/>
            <pc:sldMk cId="351810107" sldId="1961"/>
            <ac:spMk id="4" creationId="{C09C35CD-FE8F-A8F9-56D4-CACB86247BAF}"/>
          </ac:spMkLst>
        </pc:spChg>
        <pc:picChg chg="add mod">
          <ac:chgData name="Yoel Kortick" userId="167978f5-7f40-4909-85d5-d4149554ad4e" providerId="ADAL" clId="{FAD2EEC7-E078-4390-BFD6-618DBB23C0CE}" dt="2023-03-05T08:59:58.616" v="378" actId="14100"/>
          <ac:picMkLst>
            <pc:docMk/>
            <pc:sldMk cId="351810107" sldId="1961"/>
            <ac:picMk id="5" creationId="{8383CFA0-0601-D928-6D91-E15A0880C7FE}"/>
          </ac:picMkLst>
        </pc:picChg>
      </pc:sldChg>
      <pc:sldChg chg="addSp modSp add mod">
        <pc:chgData name="Yoel Kortick" userId="167978f5-7f40-4909-85d5-d4149554ad4e" providerId="ADAL" clId="{FAD2EEC7-E078-4390-BFD6-618DBB23C0CE}" dt="2023-03-05T08:59:29.956" v="376" actId="404"/>
        <pc:sldMkLst>
          <pc:docMk/>
          <pc:sldMk cId="3294902551" sldId="1962"/>
        </pc:sldMkLst>
        <pc:spChg chg="add mod">
          <ac:chgData name="Yoel Kortick" userId="167978f5-7f40-4909-85d5-d4149554ad4e" providerId="ADAL" clId="{FAD2EEC7-E078-4390-BFD6-618DBB23C0CE}" dt="2023-03-05T08:59:29.956" v="376" actId="404"/>
          <ac:spMkLst>
            <pc:docMk/>
            <pc:sldMk cId="3294902551" sldId="1962"/>
            <ac:spMk id="2" creationId="{209698E9-4F28-93D1-5C51-89769FCE7260}"/>
          </ac:spMkLst>
        </pc:spChg>
        <pc:spChg chg="add mod">
          <ac:chgData name="Yoel Kortick" userId="167978f5-7f40-4909-85d5-d4149554ad4e" providerId="ADAL" clId="{FAD2EEC7-E078-4390-BFD6-618DBB23C0CE}" dt="2023-03-05T08:59:26.992" v="375" actId="404"/>
          <ac:spMkLst>
            <pc:docMk/>
            <pc:sldMk cId="3294902551" sldId="1962"/>
            <ac:spMk id="4" creationId="{7AE72EA8-011A-E64E-FCA6-AAF96CD78BA2}"/>
          </ac:spMkLst>
        </pc:spChg>
        <pc:picChg chg="add mod">
          <ac:chgData name="Yoel Kortick" userId="167978f5-7f40-4909-85d5-d4149554ad4e" providerId="ADAL" clId="{FAD2EEC7-E078-4390-BFD6-618DBB23C0CE}" dt="2023-03-05T08:59:22.479" v="373" actId="14100"/>
          <ac:picMkLst>
            <pc:docMk/>
            <pc:sldMk cId="3294902551" sldId="1962"/>
            <ac:picMk id="5" creationId="{D3BDBFEF-4959-71E5-08E9-F29CD431FF38}"/>
          </ac:picMkLst>
        </pc:picChg>
      </pc:sldChg>
      <pc:sldChg chg="addSp modSp add mod">
        <pc:chgData name="Yoel Kortick" userId="167978f5-7f40-4909-85d5-d4149554ad4e" providerId="ADAL" clId="{FAD2EEC7-E078-4390-BFD6-618DBB23C0CE}" dt="2023-03-05T08:59:07.415" v="371" actId="404"/>
        <pc:sldMkLst>
          <pc:docMk/>
          <pc:sldMk cId="2946796741" sldId="1963"/>
        </pc:sldMkLst>
        <pc:spChg chg="add mod">
          <ac:chgData name="Yoel Kortick" userId="167978f5-7f40-4909-85d5-d4149554ad4e" providerId="ADAL" clId="{FAD2EEC7-E078-4390-BFD6-618DBB23C0CE}" dt="2023-03-05T08:58:59.326" v="344" actId="404"/>
          <ac:spMkLst>
            <pc:docMk/>
            <pc:sldMk cId="2946796741" sldId="1963"/>
            <ac:spMk id="2" creationId="{9C321D6A-CDBC-69E2-11C2-3F15ED775291}"/>
          </ac:spMkLst>
        </pc:spChg>
        <pc:spChg chg="add mod">
          <ac:chgData name="Yoel Kortick" userId="167978f5-7f40-4909-85d5-d4149554ad4e" providerId="ADAL" clId="{FAD2EEC7-E078-4390-BFD6-618DBB23C0CE}" dt="2023-03-05T08:59:07.415" v="371" actId="404"/>
          <ac:spMkLst>
            <pc:docMk/>
            <pc:sldMk cId="2946796741" sldId="1963"/>
            <ac:spMk id="4" creationId="{341CFB8C-9097-9987-9E2B-718580D69478}"/>
          </ac:spMkLst>
        </pc:spChg>
        <pc:picChg chg="add mod">
          <ac:chgData name="Yoel Kortick" userId="167978f5-7f40-4909-85d5-d4149554ad4e" providerId="ADAL" clId="{FAD2EEC7-E078-4390-BFD6-618DBB23C0CE}" dt="2023-03-05T08:58:55.190" v="342" actId="1035"/>
          <ac:picMkLst>
            <pc:docMk/>
            <pc:sldMk cId="2946796741" sldId="1963"/>
            <ac:picMk id="5" creationId="{3FE81F5B-39B8-83B5-46C6-B157A5566F1E}"/>
          </ac:picMkLst>
        </pc:picChg>
      </pc:sldChg>
      <pc:sldChg chg="addSp modSp add mod">
        <pc:chgData name="Yoel Kortick" userId="167978f5-7f40-4909-85d5-d4149554ad4e" providerId="ADAL" clId="{FAD2EEC7-E078-4390-BFD6-618DBB23C0CE}" dt="2023-03-05T08:58:18.638" v="335" actId="33524"/>
        <pc:sldMkLst>
          <pc:docMk/>
          <pc:sldMk cId="2294379725" sldId="1964"/>
        </pc:sldMkLst>
        <pc:spChg chg="add mod">
          <ac:chgData name="Yoel Kortick" userId="167978f5-7f40-4909-85d5-d4149554ad4e" providerId="ADAL" clId="{FAD2EEC7-E078-4390-BFD6-618DBB23C0CE}" dt="2023-03-05T08:58:18.638" v="335" actId="33524"/>
          <ac:spMkLst>
            <pc:docMk/>
            <pc:sldMk cId="2294379725" sldId="1964"/>
            <ac:spMk id="2" creationId="{54F4972F-6318-C41A-ABA9-CC068EFA33EE}"/>
          </ac:spMkLst>
        </pc:spChg>
        <pc:spChg chg="add mod">
          <ac:chgData name="Yoel Kortick" userId="167978f5-7f40-4909-85d5-d4149554ad4e" providerId="ADAL" clId="{FAD2EEC7-E078-4390-BFD6-618DBB23C0CE}" dt="2023-03-05T08:58:12.038" v="334" actId="1076"/>
          <ac:spMkLst>
            <pc:docMk/>
            <pc:sldMk cId="2294379725" sldId="1964"/>
            <ac:spMk id="4" creationId="{680EB17E-0F8B-7D1E-4383-303628713B71}"/>
          </ac:spMkLst>
        </pc:spChg>
        <pc:picChg chg="add mod">
          <ac:chgData name="Yoel Kortick" userId="167978f5-7f40-4909-85d5-d4149554ad4e" providerId="ADAL" clId="{FAD2EEC7-E078-4390-BFD6-618DBB23C0CE}" dt="2023-03-05T08:58:08.749" v="333" actId="1076"/>
          <ac:picMkLst>
            <pc:docMk/>
            <pc:sldMk cId="2294379725" sldId="1964"/>
            <ac:picMk id="5" creationId="{9580D063-FA56-DF30-B192-06BC0F9C8A3A}"/>
          </ac:picMkLst>
        </pc:picChg>
      </pc:sldChg>
      <pc:sldChg chg="modSp add mod">
        <pc:chgData name="Yoel Kortick" userId="167978f5-7f40-4909-85d5-d4149554ad4e" providerId="ADAL" clId="{FAD2EEC7-E078-4390-BFD6-618DBB23C0CE}" dt="2023-03-05T09:06:15.437" v="574" actId="14100"/>
        <pc:sldMkLst>
          <pc:docMk/>
          <pc:sldMk cId="3053507865" sldId="1965"/>
        </pc:sldMkLst>
        <pc:spChg chg="mod">
          <ac:chgData name="Yoel Kortick" userId="167978f5-7f40-4909-85d5-d4149554ad4e" providerId="ADAL" clId="{FAD2EEC7-E078-4390-BFD6-618DBB23C0CE}" dt="2023-03-05T09:06:15.437" v="574" actId="14100"/>
          <ac:spMkLst>
            <pc:docMk/>
            <pc:sldMk cId="3053507865" sldId="1965"/>
            <ac:spMk id="3" creationId="{440E2C51-CB70-4EE1-8E6B-DADCB74DEC44}"/>
          </ac:spMkLst>
        </pc:spChg>
      </pc:sldChg>
      <pc:sldChg chg="addSp delSp modSp add mod">
        <pc:chgData name="Yoel Kortick" userId="167978f5-7f40-4909-85d5-d4149554ad4e" providerId="ADAL" clId="{FAD2EEC7-E078-4390-BFD6-618DBB23C0CE}" dt="2023-03-05T09:09:09.741" v="620" actId="404"/>
        <pc:sldMkLst>
          <pc:docMk/>
          <pc:sldMk cId="1876636463" sldId="1966"/>
        </pc:sldMkLst>
        <pc:spChg chg="add mod">
          <ac:chgData name="Yoel Kortick" userId="167978f5-7f40-4909-85d5-d4149554ad4e" providerId="ADAL" clId="{FAD2EEC7-E078-4390-BFD6-618DBB23C0CE}" dt="2023-03-05T09:09:09.741" v="620" actId="404"/>
          <ac:spMkLst>
            <pc:docMk/>
            <pc:sldMk cId="1876636463" sldId="1966"/>
            <ac:spMk id="2" creationId="{ED651DE0-5500-9739-EDB1-642E00F42F9E}"/>
          </ac:spMkLst>
        </pc:spChg>
        <pc:spChg chg="mod">
          <ac:chgData name="Yoel Kortick" userId="167978f5-7f40-4909-85d5-d4149554ad4e" providerId="ADAL" clId="{FAD2EEC7-E078-4390-BFD6-618DBB23C0CE}" dt="2023-03-05T09:06:21.368" v="577"/>
          <ac:spMkLst>
            <pc:docMk/>
            <pc:sldMk cId="1876636463" sldId="1966"/>
            <ac:spMk id="3" creationId="{4FC18B40-6547-41EC-8A0E-1C8F40E0A42F}"/>
          </ac:spMkLst>
        </pc:spChg>
        <pc:spChg chg="del">
          <ac:chgData name="Yoel Kortick" userId="167978f5-7f40-4909-85d5-d4149554ad4e" providerId="ADAL" clId="{FAD2EEC7-E078-4390-BFD6-618DBB23C0CE}" dt="2023-03-05T09:06:24.370" v="578" actId="478"/>
          <ac:spMkLst>
            <pc:docMk/>
            <pc:sldMk cId="1876636463" sldId="1966"/>
            <ac:spMk id="6" creationId="{16391759-4014-A886-D4CD-780283162065}"/>
          </ac:spMkLst>
        </pc:spChg>
      </pc:sldChg>
      <pc:sldChg chg="modSp add mod">
        <pc:chgData name="Yoel Kortick" userId="167978f5-7f40-4909-85d5-d4149554ad4e" providerId="ADAL" clId="{FAD2EEC7-E078-4390-BFD6-618DBB23C0CE}" dt="2023-03-05T09:06:40.198" v="582"/>
        <pc:sldMkLst>
          <pc:docMk/>
          <pc:sldMk cId="1857248461" sldId="1967"/>
        </pc:sldMkLst>
        <pc:spChg chg="mod">
          <ac:chgData name="Yoel Kortick" userId="167978f5-7f40-4909-85d5-d4149554ad4e" providerId="ADAL" clId="{FAD2EEC7-E078-4390-BFD6-618DBB23C0CE}" dt="2023-03-05T09:06:40.198" v="582"/>
          <ac:spMkLst>
            <pc:docMk/>
            <pc:sldMk cId="1857248461" sldId="1967"/>
            <ac:spMk id="3" creationId="{440E2C51-CB70-4EE1-8E6B-DADCB74DEC44}"/>
          </ac:spMkLst>
        </pc:spChg>
      </pc:sldChg>
      <pc:sldChg chg="addSp modSp add mod">
        <pc:chgData name="Yoel Kortick" userId="167978f5-7f40-4909-85d5-d4149554ad4e" providerId="ADAL" clId="{FAD2EEC7-E078-4390-BFD6-618DBB23C0CE}" dt="2023-03-05T09:12:35.812" v="641" actId="404"/>
        <pc:sldMkLst>
          <pc:docMk/>
          <pc:sldMk cId="3970486636" sldId="1968"/>
        </pc:sldMkLst>
        <pc:spChg chg="add mod">
          <ac:chgData name="Yoel Kortick" userId="167978f5-7f40-4909-85d5-d4149554ad4e" providerId="ADAL" clId="{FAD2EEC7-E078-4390-BFD6-618DBB23C0CE}" dt="2023-03-05T09:12:35.812" v="641" actId="404"/>
          <ac:spMkLst>
            <pc:docMk/>
            <pc:sldMk cId="3970486636" sldId="1968"/>
            <ac:spMk id="2" creationId="{7EC202A6-8266-5AD7-7106-856F5F459712}"/>
          </ac:spMkLst>
        </pc:spChg>
        <pc:spChg chg="mod">
          <ac:chgData name="Yoel Kortick" userId="167978f5-7f40-4909-85d5-d4149554ad4e" providerId="ADAL" clId="{FAD2EEC7-E078-4390-BFD6-618DBB23C0CE}" dt="2023-03-05T09:06:46.324" v="585"/>
          <ac:spMkLst>
            <pc:docMk/>
            <pc:sldMk cId="3970486636" sldId="1968"/>
            <ac:spMk id="3" creationId="{4FC18B40-6547-41EC-8A0E-1C8F40E0A42F}"/>
          </ac:spMkLst>
        </pc:spChg>
      </pc:sldChg>
      <pc:sldChg chg="addSp modSp add mod">
        <pc:chgData name="Yoel Kortick" userId="167978f5-7f40-4909-85d5-d4149554ad4e" providerId="ADAL" clId="{FAD2EEC7-E078-4390-BFD6-618DBB23C0CE}" dt="2023-03-05T09:07:51.594" v="609" actId="404"/>
        <pc:sldMkLst>
          <pc:docMk/>
          <pc:sldMk cId="2038279509" sldId="1969"/>
        </pc:sldMkLst>
        <pc:spChg chg="add mod">
          <ac:chgData name="Yoel Kortick" userId="167978f5-7f40-4909-85d5-d4149554ad4e" providerId="ADAL" clId="{FAD2EEC7-E078-4390-BFD6-618DBB23C0CE}" dt="2023-03-05T09:07:46.480" v="607" actId="404"/>
          <ac:spMkLst>
            <pc:docMk/>
            <pc:sldMk cId="2038279509" sldId="1969"/>
            <ac:spMk id="2" creationId="{0EFFB63C-BB4E-D887-2B9F-79D28E37972D}"/>
          </ac:spMkLst>
        </pc:spChg>
        <pc:spChg chg="add mod">
          <ac:chgData name="Yoel Kortick" userId="167978f5-7f40-4909-85d5-d4149554ad4e" providerId="ADAL" clId="{FAD2EEC7-E078-4390-BFD6-618DBB23C0CE}" dt="2023-03-05T09:07:51.594" v="609" actId="404"/>
          <ac:spMkLst>
            <pc:docMk/>
            <pc:sldMk cId="2038279509" sldId="1969"/>
            <ac:spMk id="4" creationId="{3B4D5D3E-3FAC-1982-CFDB-947144475703}"/>
          </ac:spMkLst>
        </pc:spChg>
      </pc:sldChg>
      <pc:sldChg chg="addSp modSp add mod">
        <pc:chgData name="Yoel Kortick" userId="167978f5-7f40-4909-85d5-d4149554ad4e" providerId="ADAL" clId="{FAD2EEC7-E078-4390-BFD6-618DBB23C0CE}" dt="2023-03-05T09:09:04.843" v="619" actId="404"/>
        <pc:sldMkLst>
          <pc:docMk/>
          <pc:sldMk cId="3813886899" sldId="1970"/>
        </pc:sldMkLst>
        <pc:spChg chg="add mod">
          <ac:chgData name="Yoel Kortick" userId="167978f5-7f40-4909-85d5-d4149554ad4e" providerId="ADAL" clId="{FAD2EEC7-E078-4390-BFD6-618DBB23C0CE}" dt="2023-03-05T09:09:04.843" v="619" actId="404"/>
          <ac:spMkLst>
            <pc:docMk/>
            <pc:sldMk cId="3813886899" sldId="1970"/>
            <ac:spMk id="2" creationId="{5E126655-6C18-222F-C627-C7D902C786CB}"/>
          </ac:spMkLst>
        </pc:spChg>
      </pc:sldChg>
      <pc:sldChg chg="addSp modSp add mod">
        <pc:chgData name="Yoel Kortick" userId="167978f5-7f40-4909-85d5-d4149554ad4e" providerId="ADAL" clId="{FAD2EEC7-E078-4390-BFD6-618DBB23C0CE}" dt="2023-03-05T09:09:02.075" v="618" actId="404"/>
        <pc:sldMkLst>
          <pc:docMk/>
          <pc:sldMk cId="2475351985" sldId="1971"/>
        </pc:sldMkLst>
        <pc:spChg chg="add mod">
          <ac:chgData name="Yoel Kortick" userId="167978f5-7f40-4909-85d5-d4149554ad4e" providerId="ADAL" clId="{FAD2EEC7-E078-4390-BFD6-618DBB23C0CE}" dt="2023-03-05T09:09:02.075" v="618" actId="404"/>
          <ac:spMkLst>
            <pc:docMk/>
            <pc:sldMk cId="2475351985" sldId="1971"/>
            <ac:spMk id="2" creationId="{C51CA6D2-0FEC-3511-59A9-378B4BCF2E86}"/>
          </ac:spMkLst>
        </pc:spChg>
      </pc:sldChg>
      <pc:sldChg chg="addSp modSp add mod">
        <pc:chgData name="Yoel Kortick" userId="167978f5-7f40-4909-85d5-d4149554ad4e" providerId="ADAL" clId="{FAD2EEC7-E078-4390-BFD6-618DBB23C0CE}" dt="2023-03-05T09:08:59.196" v="617" actId="404"/>
        <pc:sldMkLst>
          <pc:docMk/>
          <pc:sldMk cId="2299802801" sldId="1972"/>
        </pc:sldMkLst>
        <pc:spChg chg="add mod">
          <ac:chgData name="Yoel Kortick" userId="167978f5-7f40-4909-85d5-d4149554ad4e" providerId="ADAL" clId="{FAD2EEC7-E078-4390-BFD6-618DBB23C0CE}" dt="2023-03-05T09:08:59.196" v="617" actId="404"/>
          <ac:spMkLst>
            <pc:docMk/>
            <pc:sldMk cId="2299802801" sldId="1972"/>
            <ac:spMk id="2" creationId="{CC49A50D-9495-CB37-1BDC-02B4D359E28A}"/>
          </ac:spMkLst>
        </pc:spChg>
      </pc:sldChg>
      <pc:sldChg chg="addSp modSp add mod">
        <pc:chgData name="Yoel Kortick" userId="167978f5-7f40-4909-85d5-d4149554ad4e" providerId="ADAL" clId="{FAD2EEC7-E078-4390-BFD6-618DBB23C0CE}" dt="2023-03-05T09:08:56.727" v="616" actId="404"/>
        <pc:sldMkLst>
          <pc:docMk/>
          <pc:sldMk cId="1330305672" sldId="1973"/>
        </pc:sldMkLst>
        <pc:spChg chg="add mod">
          <ac:chgData name="Yoel Kortick" userId="167978f5-7f40-4909-85d5-d4149554ad4e" providerId="ADAL" clId="{FAD2EEC7-E078-4390-BFD6-618DBB23C0CE}" dt="2023-03-05T09:08:56.727" v="616" actId="404"/>
          <ac:spMkLst>
            <pc:docMk/>
            <pc:sldMk cId="1330305672" sldId="1973"/>
            <ac:spMk id="2" creationId="{2315080A-114F-9073-20EC-768218B6183D}"/>
          </ac:spMkLst>
        </pc:spChg>
      </pc:sldChg>
      <pc:sldChg chg="addSp modSp add mod">
        <pc:chgData name="Yoel Kortick" userId="167978f5-7f40-4909-85d5-d4149554ad4e" providerId="ADAL" clId="{FAD2EEC7-E078-4390-BFD6-618DBB23C0CE}" dt="2023-03-05T09:08:53.674" v="615" actId="404"/>
        <pc:sldMkLst>
          <pc:docMk/>
          <pc:sldMk cId="2741198255" sldId="1974"/>
        </pc:sldMkLst>
        <pc:spChg chg="add mod">
          <ac:chgData name="Yoel Kortick" userId="167978f5-7f40-4909-85d5-d4149554ad4e" providerId="ADAL" clId="{FAD2EEC7-E078-4390-BFD6-618DBB23C0CE}" dt="2023-03-05T09:08:53.674" v="615" actId="404"/>
          <ac:spMkLst>
            <pc:docMk/>
            <pc:sldMk cId="2741198255" sldId="1974"/>
            <ac:spMk id="2" creationId="{461C4F39-C0CE-AD40-7940-AF06059760DF}"/>
          </ac:spMkLst>
        </pc:spChg>
      </pc:sldChg>
      <pc:sldChg chg="addSp modSp add mod">
        <pc:chgData name="Yoel Kortick" userId="167978f5-7f40-4909-85d5-d4149554ad4e" providerId="ADAL" clId="{FAD2EEC7-E078-4390-BFD6-618DBB23C0CE}" dt="2023-03-05T09:09:22.856" v="622" actId="404"/>
        <pc:sldMkLst>
          <pc:docMk/>
          <pc:sldMk cId="856484030" sldId="1975"/>
        </pc:sldMkLst>
        <pc:spChg chg="add mod">
          <ac:chgData name="Yoel Kortick" userId="167978f5-7f40-4909-85d5-d4149554ad4e" providerId="ADAL" clId="{FAD2EEC7-E078-4390-BFD6-618DBB23C0CE}" dt="2023-03-05T09:09:22.856" v="622" actId="404"/>
          <ac:spMkLst>
            <pc:docMk/>
            <pc:sldMk cId="856484030" sldId="1975"/>
            <ac:spMk id="2" creationId="{9BD9E804-F9FC-8A92-C4D8-C436FC6E8677}"/>
          </ac:spMkLst>
        </pc:spChg>
      </pc:sldChg>
      <pc:sldChg chg="addSp modSp add mod">
        <pc:chgData name="Yoel Kortick" userId="167978f5-7f40-4909-85d5-d4149554ad4e" providerId="ADAL" clId="{FAD2EEC7-E078-4390-BFD6-618DBB23C0CE}" dt="2023-03-05T09:09:33.855" v="624" actId="404"/>
        <pc:sldMkLst>
          <pc:docMk/>
          <pc:sldMk cId="1920140468" sldId="1976"/>
        </pc:sldMkLst>
        <pc:spChg chg="add mod">
          <ac:chgData name="Yoel Kortick" userId="167978f5-7f40-4909-85d5-d4149554ad4e" providerId="ADAL" clId="{FAD2EEC7-E078-4390-BFD6-618DBB23C0CE}" dt="2023-03-05T09:09:33.855" v="624" actId="404"/>
          <ac:spMkLst>
            <pc:docMk/>
            <pc:sldMk cId="1920140468" sldId="1976"/>
            <ac:spMk id="2" creationId="{687C68E5-2C06-A878-C7A5-CDB36FC288FB}"/>
          </ac:spMkLst>
        </pc:spChg>
      </pc:sldChg>
      <pc:sldChg chg="addSp modSp add mod">
        <pc:chgData name="Yoel Kortick" userId="167978f5-7f40-4909-85d5-d4149554ad4e" providerId="ADAL" clId="{FAD2EEC7-E078-4390-BFD6-618DBB23C0CE}" dt="2023-03-05T09:09:43.326" v="626" actId="404"/>
        <pc:sldMkLst>
          <pc:docMk/>
          <pc:sldMk cId="1800588803" sldId="1977"/>
        </pc:sldMkLst>
        <pc:spChg chg="add mod">
          <ac:chgData name="Yoel Kortick" userId="167978f5-7f40-4909-85d5-d4149554ad4e" providerId="ADAL" clId="{FAD2EEC7-E078-4390-BFD6-618DBB23C0CE}" dt="2023-03-05T09:09:43.326" v="626" actId="404"/>
          <ac:spMkLst>
            <pc:docMk/>
            <pc:sldMk cId="1800588803" sldId="1977"/>
            <ac:spMk id="2" creationId="{DC7CBCC5-83A4-4692-0611-8D8E832A10AB}"/>
          </ac:spMkLst>
        </pc:spChg>
      </pc:sldChg>
      <pc:sldChg chg="addSp delSp modSp add mod">
        <pc:chgData name="Yoel Kortick" userId="167978f5-7f40-4909-85d5-d4149554ad4e" providerId="ADAL" clId="{FAD2EEC7-E078-4390-BFD6-618DBB23C0CE}" dt="2023-03-05T09:09:57.679" v="630" actId="404"/>
        <pc:sldMkLst>
          <pc:docMk/>
          <pc:sldMk cId="3934069448" sldId="1978"/>
        </pc:sldMkLst>
        <pc:spChg chg="del">
          <ac:chgData name="Yoel Kortick" userId="167978f5-7f40-4909-85d5-d4149554ad4e" providerId="ADAL" clId="{FAD2EEC7-E078-4390-BFD6-618DBB23C0CE}" dt="2023-03-05T09:09:54.717" v="628" actId="478"/>
          <ac:spMkLst>
            <pc:docMk/>
            <pc:sldMk cId="3934069448" sldId="1978"/>
            <ac:spMk id="2" creationId="{DC7CBCC5-83A4-4692-0611-8D8E832A10AB}"/>
          </ac:spMkLst>
        </pc:spChg>
        <pc:spChg chg="add mod">
          <ac:chgData name="Yoel Kortick" userId="167978f5-7f40-4909-85d5-d4149554ad4e" providerId="ADAL" clId="{FAD2EEC7-E078-4390-BFD6-618DBB23C0CE}" dt="2023-03-05T09:09:57.679" v="630" actId="404"/>
          <ac:spMkLst>
            <pc:docMk/>
            <pc:sldMk cId="3934069448" sldId="1978"/>
            <ac:spMk id="4" creationId="{B5D42AE5-9D49-FB41-0405-80D3CC0EE777}"/>
          </ac:spMkLst>
        </pc:spChg>
      </pc:sldChg>
      <pc:sldChg chg="addSp delSp modSp add mod">
        <pc:chgData name="Yoel Kortick" userId="167978f5-7f40-4909-85d5-d4149554ad4e" providerId="ADAL" clId="{FAD2EEC7-E078-4390-BFD6-618DBB23C0CE}" dt="2023-03-05T09:10:17.541" v="635" actId="404"/>
        <pc:sldMkLst>
          <pc:docMk/>
          <pc:sldMk cId="2666869187" sldId="1979"/>
        </pc:sldMkLst>
        <pc:spChg chg="add mod">
          <ac:chgData name="Yoel Kortick" userId="167978f5-7f40-4909-85d5-d4149554ad4e" providerId="ADAL" clId="{FAD2EEC7-E078-4390-BFD6-618DBB23C0CE}" dt="2023-03-05T09:10:17.541" v="635" actId="404"/>
          <ac:spMkLst>
            <pc:docMk/>
            <pc:sldMk cId="2666869187" sldId="1979"/>
            <ac:spMk id="2" creationId="{A2D6FA83-93F7-2BCA-1FED-FE5EBC36EFA2}"/>
          </ac:spMkLst>
        </pc:spChg>
        <pc:spChg chg="del">
          <ac:chgData name="Yoel Kortick" userId="167978f5-7f40-4909-85d5-d4149554ad4e" providerId="ADAL" clId="{FAD2EEC7-E078-4390-BFD6-618DBB23C0CE}" dt="2023-03-05T09:10:11.691" v="632" actId="478"/>
          <ac:spMkLst>
            <pc:docMk/>
            <pc:sldMk cId="2666869187" sldId="1979"/>
            <ac:spMk id="4" creationId="{B5D42AE5-9D49-FB41-0405-80D3CC0EE777}"/>
          </ac:spMkLst>
        </pc:spChg>
      </pc:sldChg>
      <pc:sldChg chg="addSp modSp add mod">
        <pc:chgData name="Yoel Kortick" userId="167978f5-7f40-4909-85d5-d4149554ad4e" providerId="ADAL" clId="{FAD2EEC7-E078-4390-BFD6-618DBB23C0CE}" dt="2023-03-05T09:10:29.216" v="637" actId="404"/>
        <pc:sldMkLst>
          <pc:docMk/>
          <pc:sldMk cId="4267052447" sldId="1980"/>
        </pc:sldMkLst>
        <pc:spChg chg="add mod">
          <ac:chgData name="Yoel Kortick" userId="167978f5-7f40-4909-85d5-d4149554ad4e" providerId="ADAL" clId="{FAD2EEC7-E078-4390-BFD6-618DBB23C0CE}" dt="2023-03-05T09:10:29.216" v="637" actId="404"/>
          <ac:spMkLst>
            <pc:docMk/>
            <pc:sldMk cId="4267052447" sldId="1980"/>
            <ac:spMk id="2" creationId="{F33D8CCD-EE4B-4AC4-1B66-8FEC8E2BF11C}"/>
          </ac:spMkLst>
        </pc:spChg>
      </pc:sldChg>
      <pc:sldChg chg="addSp modSp add mod">
        <pc:chgData name="Yoel Kortick" userId="167978f5-7f40-4909-85d5-d4149554ad4e" providerId="ADAL" clId="{FAD2EEC7-E078-4390-BFD6-618DBB23C0CE}" dt="2023-03-05T09:12:44.897" v="643" actId="404"/>
        <pc:sldMkLst>
          <pc:docMk/>
          <pc:sldMk cId="3610741336" sldId="1981"/>
        </pc:sldMkLst>
        <pc:spChg chg="add mod">
          <ac:chgData name="Yoel Kortick" userId="167978f5-7f40-4909-85d5-d4149554ad4e" providerId="ADAL" clId="{FAD2EEC7-E078-4390-BFD6-618DBB23C0CE}" dt="2023-03-05T09:12:44.897" v="643" actId="404"/>
          <ac:spMkLst>
            <pc:docMk/>
            <pc:sldMk cId="3610741336" sldId="1981"/>
            <ac:spMk id="2" creationId="{795EA5ED-4FAA-B436-2444-95683BDC0F26}"/>
          </ac:spMkLst>
        </pc:spChg>
      </pc:sldChg>
      <pc:sldChg chg="addSp modSp add mod">
        <pc:chgData name="Yoel Kortick" userId="167978f5-7f40-4909-85d5-d4149554ad4e" providerId="ADAL" clId="{FAD2EEC7-E078-4390-BFD6-618DBB23C0CE}" dt="2023-03-05T09:21:09.674" v="679" actId="33524"/>
        <pc:sldMkLst>
          <pc:docMk/>
          <pc:sldMk cId="3107467976" sldId="1982"/>
        </pc:sldMkLst>
        <pc:spChg chg="add mod">
          <ac:chgData name="Yoel Kortick" userId="167978f5-7f40-4909-85d5-d4149554ad4e" providerId="ADAL" clId="{FAD2EEC7-E078-4390-BFD6-618DBB23C0CE}" dt="2023-03-05T09:21:09.674" v="679" actId="33524"/>
          <ac:spMkLst>
            <pc:docMk/>
            <pc:sldMk cId="3107467976" sldId="1982"/>
            <ac:spMk id="2" creationId="{A0B9794F-B6AA-35D0-FAD6-2F1271BEAB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3/10/2023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la.org/news/state-americas-libraries-report-2015/academic-libraries" TargetMode="External"/><Relationship Id="rId2" Type="http://schemas.openxmlformats.org/officeDocument/2006/relationships/hyperlink" Target="https://www.liberquarterly.eu/articles/10.18352/lq.7780/" TargetMode="External"/><Relationship Id="rId1" Type="http://schemas.openxmlformats.org/officeDocument/2006/relationships/slideLayout" Target="../slideLayouts/slideLayout4.xml"/><Relationship Id="rId4" Type="http://schemas.openxmlformats.org/officeDocument/2006/relationships/hyperlink" Target="https://www.degruyter.com/downloadpdf/books/9783598441349/9783598441349.505/9783598441349.505.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pinimg.com/originals/a5/92/6f/a5926f66185821a7e7023db2da520273.pn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hyperlink" Target="https://www.imperial.ac.uk/admin-services/library/use-the-library/borrowing-a-laptop-or-ipad/"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hyperlink" Target="https://libraryhelp.shef.ac.uk/faq/102172"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concordia-library.tumblr.com/post/134874111529/check-out-the-phone-charger-with-your-student"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hyperlink" Target="https://library.sdsu.edu/computers-technology/phone-charging-station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hyperlink" Target="http://www.library.manchester.ac.uk/locations-and-opening-hours/main-library/library-loung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twitter.com/PacificLibrary/status/94034141129920512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hyperlink" Target="http://www.education.auckland.ac.nz/en/about/news/news-2014/2014/03/20/New-interactive-informal-learning-spaces.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hyperlink" Target="https://news.psu.edu/photo/366245/2015/08/20/sleep"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library.fiu.edu/sywtwinalibrary/libdept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rpajournal.com/dev/wp-content/uploads/2012/05/A23.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idc.ac.il/en/library/pages/library-services.asp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484564" cy="1305174"/>
          </a:xfrm>
        </p:spPr>
        <p:txBody>
          <a:bodyPr/>
          <a:lstStyle/>
          <a:p>
            <a:r>
              <a:rPr lang="en-US" sz="3200" dirty="0"/>
              <a:t>An introduction to the academic library</a:t>
            </a:r>
            <a:endParaRPr lang="LID4096"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4205587"/>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academic library</a:t>
            </a:r>
          </a:p>
        </p:txBody>
      </p:sp>
      <p:sp>
        <p:nvSpPr>
          <p:cNvPr id="2" name="TextBox 1">
            <a:extLst>
              <a:ext uri="{FF2B5EF4-FFF2-40B4-BE49-F238E27FC236}">
                <a16:creationId xmlns:a16="http://schemas.microsoft.com/office/drawing/2014/main" id="{D8A5CE83-BF6C-7106-8433-90648F43FE96}"/>
              </a:ext>
            </a:extLst>
          </p:cNvPr>
          <p:cNvSpPr txBox="1"/>
          <p:nvPr/>
        </p:nvSpPr>
        <p:spPr>
          <a:xfrm>
            <a:off x="107184" y="4155926"/>
            <a:ext cx="8895805" cy="646331"/>
          </a:xfrm>
          <a:prstGeom prst="rect">
            <a:avLst/>
          </a:prstGeom>
          <a:noFill/>
        </p:spPr>
        <p:txBody>
          <a:bodyPr wrap="square" rtlCol="0">
            <a:spAutoFit/>
          </a:bodyPr>
          <a:lstStyle/>
          <a:p>
            <a:pPr marL="342900" indent="-342900">
              <a:buAutoNum type="arabicPeriod"/>
            </a:pPr>
            <a:r>
              <a:rPr lang="en-US" sz="1200" dirty="0">
                <a:hlinkClick r:id="rId2"/>
              </a:rPr>
              <a:t>https://docs.lib.purdue.edu/cgi/viewcontent.cgi?article=1941&amp;context=iatul</a:t>
            </a:r>
          </a:p>
          <a:p>
            <a:pPr marL="342900" indent="-342900">
              <a:buAutoNum type="arabicPeriod"/>
            </a:pPr>
            <a:r>
              <a:rPr lang="en-US" sz="1200" dirty="0">
                <a:hlinkClick r:id="rId3"/>
              </a:rPr>
              <a:t>http://www.ala.org/news/state-americas-libraries-report-2015/academic-libraries</a:t>
            </a:r>
            <a:endParaRPr lang="en-US" sz="1200" dirty="0"/>
          </a:p>
          <a:p>
            <a:pPr marL="342900" indent="-342900">
              <a:buAutoNum type="arabicPeriod"/>
            </a:pPr>
            <a:r>
              <a:rPr lang="en-US" sz="1200" dirty="0">
                <a:hlinkClick r:id="rId4"/>
              </a:rPr>
              <a:t>https://www.degruyter.com/downloadpdf/books/9783598441349/9783598441349.505/9783598441349.505.pdf</a:t>
            </a:r>
            <a:endParaRPr lang="en-US" sz="1200" dirty="0"/>
          </a:p>
        </p:txBody>
      </p:sp>
      <p:sp>
        <p:nvSpPr>
          <p:cNvPr id="4" name="TextBox 3">
            <a:extLst>
              <a:ext uri="{FF2B5EF4-FFF2-40B4-BE49-F238E27FC236}">
                <a16:creationId xmlns:a16="http://schemas.microsoft.com/office/drawing/2014/main" id="{6007BF9E-B25D-F6F3-3FCF-0DDDFAC15BE7}"/>
              </a:ext>
            </a:extLst>
          </p:cNvPr>
          <p:cNvSpPr txBox="1"/>
          <p:nvPr/>
        </p:nvSpPr>
        <p:spPr>
          <a:xfrm>
            <a:off x="239450" y="1851738"/>
            <a:ext cx="8615966" cy="707886"/>
          </a:xfrm>
          <a:prstGeom prst="rect">
            <a:avLst/>
          </a:prstGeom>
          <a:noFill/>
          <a:ln>
            <a:solidFill>
              <a:schemeClr val="accent1"/>
            </a:solidFill>
          </a:ln>
        </p:spPr>
        <p:txBody>
          <a:bodyPr wrap="square" rtlCol="0">
            <a:spAutoFit/>
          </a:bodyPr>
          <a:lstStyle/>
          <a:p>
            <a:r>
              <a:rPr lang="en-US" sz="2000" dirty="0"/>
              <a:t>Academic libraries provide resources and services to support the learning, teaching, and research needs of students, faculty, and staff. </a:t>
            </a:r>
            <a:r>
              <a:rPr lang="en-US" sz="2000" baseline="30000" dirty="0"/>
              <a:t>2</a:t>
            </a:r>
          </a:p>
        </p:txBody>
      </p:sp>
      <p:sp>
        <p:nvSpPr>
          <p:cNvPr id="5" name="TextBox 4">
            <a:extLst>
              <a:ext uri="{FF2B5EF4-FFF2-40B4-BE49-F238E27FC236}">
                <a16:creationId xmlns:a16="http://schemas.microsoft.com/office/drawing/2014/main" id="{26D89F3D-A5AC-1F6E-BD95-F89A9C65D5F4}"/>
              </a:ext>
            </a:extLst>
          </p:cNvPr>
          <p:cNvSpPr txBox="1"/>
          <p:nvPr/>
        </p:nvSpPr>
        <p:spPr>
          <a:xfrm>
            <a:off x="239450" y="908018"/>
            <a:ext cx="8615966" cy="707886"/>
          </a:xfrm>
          <a:prstGeom prst="rect">
            <a:avLst/>
          </a:prstGeom>
          <a:noFill/>
          <a:ln>
            <a:solidFill>
              <a:schemeClr val="accent1"/>
            </a:solidFill>
          </a:ln>
        </p:spPr>
        <p:txBody>
          <a:bodyPr wrap="square" rtlCol="0">
            <a:spAutoFit/>
          </a:bodyPr>
          <a:lstStyle/>
          <a:p>
            <a:r>
              <a:rPr lang="en-US" sz="2000" dirty="0"/>
              <a:t>The Library needs to continue to contribute strategically and operationally  to the full range of University strategic goals.</a:t>
            </a:r>
            <a:r>
              <a:rPr lang="en-US" sz="2000" baseline="30000" dirty="0"/>
              <a:t> 1</a:t>
            </a:r>
          </a:p>
        </p:txBody>
      </p:sp>
      <p:sp>
        <p:nvSpPr>
          <p:cNvPr id="6" name="TextBox 5">
            <a:extLst>
              <a:ext uri="{FF2B5EF4-FFF2-40B4-BE49-F238E27FC236}">
                <a16:creationId xmlns:a16="http://schemas.microsoft.com/office/drawing/2014/main" id="{A9B98798-87DF-DE73-6928-114077BA5856}"/>
              </a:ext>
            </a:extLst>
          </p:cNvPr>
          <p:cNvSpPr txBox="1"/>
          <p:nvPr/>
        </p:nvSpPr>
        <p:spPr>
          <a:xfrm>
            <a:off x="272204" y="2771971"/>
            <a:ext cx="8615966" cy="1015663"/>
          </a:xfrm>
          <a:prstGeom prst="rect">
            <a:avLst/>
          </a:prstGeom>
          <a:noFill/>
          <a:ln>
            <a:solidFill>
              <a:schemeClr val="accent1"/>
            </a:solidFill>
          </a:ln>
        </p:spPr>
        <p:txBody>
          <a:bodyPr wrap="square" rtlCol="0">
            <a:spAutoFit/>
          </a:bodyPr>
          <a:lstStyle/>
          <a:p>
            <a:r>
              <a:rPr lang="en-US" sz="2000" dirty="0"/>
              <a:t>Academic  libraries  ...  support  institutions  of  higher  education ... They comprise an integral  and  important  part  of  creating,  preserving,  and  accessing  the  world’s  knowledge. </a:t>
            </a:r>
            <a:r>
              <a:rPr lang="en-US" sz="2000" baseline="30000" dirty="0"/>
              <a:t>3</a:t>
            </a:r>
          </a:p>
        </p:txBody>
      </p:sp>
    </p:spTree>
    <p:extLst>
      <p:ext uri="{BB962C8B-B14F-4D97-AF65-F5344CB8AC3E}">
        <p14:creationId xmlns:p14="http://schemas.microsoft.com/office/powerpoint/2010/main" val="333120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academic library</a:t>
            </a:r>
          </a:p>
        </p:txBody>
      </p:sp>
      <p:sp>
        <p:nvSpPr>
          <p:cNvPr id="7" name="TextBox 6">
            <a:extLst>
              <a:ext uri="{FF2B5EF4-FFF2-40B4-BE49-F238E27FC236}">
                <a16:creationId xmlns:a16="http://schemas.microsoft.com/office/drawing/2014/main" id="{11C6A506-FC68-E3A9-08A6-4FAA5C309496}"/>
              </a:ext>
            </a:extLst>
          </p:cNvPr>
          <p:cNvSpPr txBox="1"/>
          <p:nvPr/>
        </p:nvSpPr>
        <p:spPr>
          <a:xfrm>
            <a:off x="223826" y="934948"/>
            <a:ext cx="861596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All these points are directly related to what we already stated when we asked, “What is an academic library?”: The academic library aligns itself with goals of the institution in order to assist in fulfilling those goals.</a:t>
            </a:r>
            <a:br>
              <a:rPr lang="en-US" sz="2000" dirty="0"/>
            </a:br>
            <a:endParaRPr lang="en-US" sz="2000" dirty="0"/>
          </a:p>
          <a:p>
            <a:pPr marL="342900" indent="-342900">
              <a:buFont typeface="Arial" panose="020B0604020202020204" pitchFamily="34" charset="0"/>
              <a:buChar char="•"/>
            </a:pPr>
            <a:r>
              <a:rPr lang="en-US" sz="2000" dirty="0"/>
              <a:t>Everything the academic library does is ultimately a means of fulfilling the goals of the institution.</a:t>
            </a:r>
            <a:br>
              <a:rPr lang="en-US" sz="2000" dirty="0"/>
            </a:br>
            <a:endParaRPr lang="en-US" sz="2000" dirty="0"/>
          </a:p>
          <a:p>
            <a:pPr marL="342900" indent="-342900">
              <a:buFont typeface="Arial" panose="020B0604020202020204" pitchFamily="34" charset="0"/>
              <a:buChar char="•"/>
            </a:pPr>
            <a:r>
              <a:rPr lang="en-US" sz="2000" dirty="0"/>
              <a:t>And … this bring up another issue: How involved in the general community should the academic library be? Should all resources be geared only to the goals of the institution?  What about the general public?</a:t>
            </a:r>
          </a:p>
        </p:txBody>
      </p:sp>
      <p:pic>
        <p:nvPicPr>
          <p:cNvPr id="11" name="Picture 10">
            <a:extLst>
              <a:ext uri="{FF2B5EF4-FFF2-40B4-BE49-F238E27FC236}">
                <a16:creationId xmlns:a16="http://schemas.microsoft.com/office/drawing/2014/main" id="{1AC9D211-357E-ED94-62D0-EE1C2CC55350}"/>
              </a:ext>
            </a:extLst>
          </p:cNvPr>
          <p:cNvPicPr>
            <a:picLocks noChangeAspect="1"/>
          </p:cNvPicPr>
          <p:nvPr/>
        </p:nvPicPr>
        <p:blipFill>
          <a:blip r:embed="rId2"/>
          <a:stretch>
            <a:fillRect/>
          </a:stretch>
        </p:blipFill>
        <p:spPr>
          <a:xfrm>
            <a:off x="6228184" y="168185"/>
            <a:ext cx="2162176" cy="766763"/>
          </a:xfrm>
          <a:prstGeom prst="rect">
            <a:avLst/>
          </a:prstGeom>
        </p:spPr>
      </p:pic>
    </p:spTree>
    <p:extLst>
      <p:ext uri="{BB962C8B-B14F-4D97-AF65-F5344CB8AC3E}">
        <p14:creationId xmlns:p14="http://schemas.microsoft.com/office/powerpoint/2010/main" val="337060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Services provided by the academic library</a:t>
            </a:r>
            <a:endParaRPr lang="LID4096" dirty="0"/>
          </a:p>
        </p:txBody>
      </p:sp>
    </p:spTree>
    <p:extLst>
      <p:ext uri="{BB962C8B-B14F-4D97-AF65-F5344CB8AC3E}">
        <p14:creationId xmlns:p14="http://schemas.microsoft.com/office/powerpoint/2010/main" val="316065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7" name="TextBox 6">
            <a:extLst>
              <a:ext uri="{FF2B5EF4-FFF2-40B4-BE49-F238E27FC236}">
                <a16:creationId xmlns:a16="http://schemas.microsoft.com/office/drawing/2014/main" id="{BFFC56E6-464D-F471-FD41-683E882132D5}"/>
              </a:ext>
            </a:extLst>
          </p:cNvPr>
          <p:cNvSpPr txBox="1"/>
          <p:nvPr/>
        </p:nvSpPr>
        <p:spPr>
          <a:xfrm>
            <a:off x="265576" y="840939"/>
            <a:ext cx="8615966" cy="3477875"/>
          </a:xfrm>
          <a:prstGeom prst="rect">
            <a:avLst/>
          </a:prstGeom>
          <a:noFill/>
        </p:spPr>
        <p:txBody>
          <a:bodyPr wrap="square" rtlCol="0">
            <a:spAutoFit/>
          </a:bodyPr>
          <a:lstStyle/>
          <a:p>
            <a:pPr marL="457200" indent="-457200">
              <a:buFont typeface="Arial" panose="020B0604020202020204" pitchFamily="34" charset="0"/>
              <a:buChar char="•"/>
            </a:pPr>
            <a:r>
              <a:rPr lang="en-US" sz="2000" dirty="0"/>
              <a:t>The services provided by the library to its users vary from institution to institution.</a:t>
            </a:r>
            <a:br>
              <a:rPr lang="en-US" sz="2000" dirty="0"/>
            </a:br>
            <a:endParaRPr lang="en-US" sz="2000" dirty="0"/>
          </a:p>
          <a:p>
            <a:pPr marL="457200" indent="-457200">
              <a:buFont typeface="Arial" panose="020B0604020202020204" pitchFamily="34" charset="0"/>
              <a:buChar char="•"/>
            </a:pPr>
            <a:r>
              <a:rPr lang="en-US" sz="2000" dirty="0"/>
              <a:t>The services listed here are present in the vast majority of academic libraries</a:t>
            </a:r>
            <a:br>
              <a:rPr lang="en-US" sz="2000" dirty="0"/>
            </a:br>
            <a:endParaRPr lang="en-US" sz="2000" dirty="0"/>
          </a:p>
          <a:p>
            <a:pPr marL="457200" indent="-457200">
              <a:buFont typeface="Arial" panose="020B0604020202020204" pitchFamily="34" charset="0"/>
              <a:buChar char="•"/>
            </a:pPr>
            <a:r>
              <a:rPr lang="en-US" sz="2000" dirty="0"/>
              <a:t>As we will see, the services are both </a:t>
            </a:r>
            <a:br>
              <a:rPr lang="en-US" sz="2000" dirty="0"/>
            </a:br>
            <a:endParaRPr lang="en-US" sz="2000" dirty="0"/>
          </a:p>
          <a:p>
            <a:pPr marL="457200" indent="-457200">
              <a:buFont typeface="+mj-lt"/>
              <a:buAutoNum type="arabicPeriod"/>
            </a:pPr>
            <a:r>
              <a:rPr lang="en-US" sz="2000" dirty="0"/>
              <a:t>“traditional” in providing physical and electronic academic learning resources to the users</a:t>
            </a:r>
          </a:p>
          <a:p>
            <a:pPr marL="457200" indent="-457200">
              <a:buFont typeface="+mj-lt"/>
              <a:buAutoNum type="arabicPeriod"/>
            </a:pPr>
            <a:r>
              <a:rPr lang="en-US" sz="2000" dirty="0"/>
              <a:t>“non-traditional” in providing spaces to learn, laptops, phone chargers, coffee, and meeting rooms (more about this in a moment). </a:t>
            </a:r>
          </a:p>
        </p:txBody>
      </p:sp>
    </p:spTree>
    <p:extLst>
      <p:ext uri="{BB962C8B-B14F-4D97-AF65-F5344CB8AC3E}">
        <p14:creationId xmlns:p14="http://schemas.microsoft.com/office/powerpoint/2010/main" val="271231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3FDB148A-0281-A0FF-C329-DCEA8B72F370}"/>
              </a:ext>
            </a:extLst>
          </p:cNvPr>
          <p:cNvSpPr txBox="1"/>
          <p:nvPr/>
        </p:nvSpPr>
        <p:spPr>
          <a:xfrm>
            <a:off x="265576" y="840939"/>
            <a:ext cx="8615966" cy="3416320"/>
          </a:xfrm>
          <a:prstGeom prst="rect">
            <a:avLst/>
          </a:prstGeom>
          <a:noFill/>
        </p:spPr>
        <p:txBody>
          <a:bodyPr wrap="square" rtlCol="0">
            <a:spAutoFit/>
          </a:bodyPr>
          <a:lstStyle/>
          <a:p>
            <a:pPr marL="457200" indent="-457200">
              <a:buFont typeface="+mj-lt"/>
              <a:buAutoNum type="arabicPeriod"/>
            </a:pPr>
            <a:r>
              <a:rPr lang="en-US" sz="2400" dirty="0"/>
              <a:t>Fulfillment </a:t>
            </a:r>
          </a:p>
          <a:p>
            <a:pPr marL="914400" lvl="1" indent="-457200">
              <a:buFont typeface="+mj-lt"/>
              <a:buAutoNum type="arabicPeriod"/>
            </a:pPr>
            <a:r>
              <a:rPr lang="en-US" sz="2400" dirty="0"/>
              <a:t>Circulation of physical items</a:t>
            </a:r>
          </a:p>
          <a:p>
            <a:pPr marL="914400" lvl="1" indent="-457200">
              <a:buFont typeface="+mj-lt"/>
              <a:buAutoNum type="arabicPeriod"/>
            </a:pPr>
            <a:r>
              <a:rPr lang="en-US" sz="2400" dirty="0"/>
              <a:t>Access to electronic resources</a:t>
            </a:r>
          </a:p>
          <a:p>
            <a:pPr marL="914400" lvl="1" indent="-457200">
              <a:buFont typeface="+mj-lt"/>
              <a:buAutoNum type="arabicPeriod"/>
            </a:pPr>
            <a:r>
              <a:rPr lang="en-US" sz="2400" dirty="0"/>
              <a:t>Interlibrary loans</a:t>
            </a:r>
            <a:br>
              <a:rPr lang="en-US" sz="2400" dirty="0"/>
            </a:br>
            <a:endParaRPr lang="en-US" sz="2400" dirty="0"/>
          </a:p>
          <a:p>
            <a:pPr marL="457200" indent="-457200">
              <a:buFont typeface="+mj-lt"/>
              <a:buAutoNum type="arabicPeriod"/>
            </a:pPr>
            <a:r>
              <a:rPr lang="en-US" sz="2400" dirty="0"/>
              <a:t>Reference services</a:t>
            </a:r>
          </a:p>
          <a:p>
            <a:pPr marL="914400" lvl="1" indent="-457200">
              <a:buFont typeface="+mj-lt"/>
              <a:buAutoNum type="arabicPeriod"/>
            </a:pPr>
            <a:r>
              <a:rPr lang="en-US" sz="2400" dirty="0"/>
              <a:t>Assistance in research</a:t>
            </a:r>
            <a:br>
              <a:rPr lang="en-US" sz="2400" dirty="0"/>
            </a:br>
            <a:endParaRPr lang="en-US" sz="2400" dirty="0"/>
          </a:p>
          <a:p>
            <a:pPr marL="457200" indent="-457200">
              <a:buFont typeface="+mj-lt"/>
              <a:buAutoNum type="arabicPeriod"/>
            </a:pPr>
            <a:r>
              <a:rPr lang="en-US" sz="2400" dirty="0"/>
              <a:t>Course reserves</a:t>
            </a:r>
          </a:p>
        </p:txBody>
      </p:sp>
    </p:spTree>
    <p:extLst>
      <p:ext uri="{BB962C8B-B14F-4D97-AF65-F5344CB8AC3E}">
        <p14:creationId xmlns:p14="http://schemas.microsoft.com/office/powerpoint/2010/main" val="381432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76F2519B-2F63-A0E3-5D26-7477E6E15304}"/>
              </a:ext>
            </a:extLst>
          </p:cNvPr>
          <p:cNvSpPr txBox="1"/>
          <p:nvPr/>
        </p:nvSpPr>
        <p:spPr>
          <a:xfrm>
            <a:off x="265576" y="946956"/>
            <a:ext cx="8615966" cy="3785652"/>
          </a:xfrm>
          <a:prstGeom prst="rect">
            <a:avLst/>
          </a:prstGeom>
          <a:noFill/>
        </p:spPr>
        <p:txBody>
          <a:bodyPr wrap="square" rtlCol="0">
            <a:spAutoFit/>
          </a:bodyPr>
          <a:lstStyle/>
          <a:p>
            <a:pPr marL="457200" indent="-457200">
              <a:buFont typeface="+mj-lt"/>
              <a:buAutoNum type="arabicPeriod" startAt="4"/>
            </a:pPr>
            <a:r>
              <a:rPr lang="en-US" sz="2000" dirty="0"/>
              <a:t>Library instruction and information literacy</a:t>
            </a:r>
            <a:br>
              <a:rPr lang="en-US" sz="2000" dirty="0"/>
            </a:br>
            <a:endParaRPr lang="en-US" sz="2000" dirty="0"/>
          </a:p>
          <a:p>
            <a:pPr marL="457200" indent="-457200">
              <a:buFont typeface="+mj-lt"/>
              <a:buAutoNum type="arabicPeriod" startAt="4"/>
            </a:pPr>
            <a:r>
              <a:rPr lang="en-US" sz="2000" dirty="0"/>
              <a:t>Provide learning and meeting space</a:t>
            </a:r>
          </a:p>
          <a:p>
            <a:pPr marL="914400" lvl="1" indent="-457200">
              <a:buFont typeface="+mj-lt"/>
              <a:buAutoNum type="arabicPeriod"/>
            </a:pPr>
            <a:r>
              <a:rPr lang="en-US" sz="2000" dirty="0"/>
              <a:t>“Book a room”</a:t>
            </a:r>
          </a:p>
          <a:p>
            <a:pPr marL="914400" lvl="1" indent="-457200">
              <a:buFont typeface="+mj-lt"/>
              <a:buAutoNum type="arabicPeriod"/>
            </a:pPr>
            <a:r>
              <a:rPr lang="en-US" sz="2000" dirty="0"/>
              <a:t>Both as groups in reserved rooms and individuals</a:t>
            </a:r>
          </a:p>
          <a:p>
            <a:pPr marL="914400" lvl="1" indent="-457200">
              <a:buFont typeface="+mj-lt"/>
              <a:buAutoNum type="arabicPeriod"/>
            </a:pPr>
            <a:r>
              <a:rPr lang="en-US" sz="2000" dirty="0"/>
              <a:t>Both formal and informal space</a:t>
            </a:r>
            <a:br>
              <a:rPr lang="en-US" sz="2000" dirty="0"/>
            </a:br>
            <a:endParaRPr lang="en-US" sz="2000" dirty="0"/>
          </a:p>
          <a:p>
            <a:pPr marL="457200" indent="-457200">
              <a:buFont typeface="+mj-lt"/>
              <a:buAutoNum type="arabicPeriod" startAt="4"/>
            </a:pPr>
            <a:r>
              <a:rPr lang="en-US" sz="2000" dirty="0"/>
              <a:t>Provide Equipment</a:t>
            </a:r>
          </a:p>
          <a:p>
            <a:pPr marL="914400" lvl="1" indent="-457200">
              <a:buFont typeface="+mj-lt"/>
              <a:buAutoNum type="arabicPeriod"/>
            </a:pPr>
            <a:r>
              <a:rPr lang="en-US" sz="2000" dirty="0"/>
              <a:t>Projectors</a:t>
            </a:r>
          </a:p>
          <a:p>
            <a:pPr marL="914400" lvl="1" indent="-457200">
              <a:buFont typeface="+mj-lt"/>
              <a:buAutoNum type="arabicPeriod"/>
            </a:pPr>
            <a:r>
              <a:rPr lang="en-US" sz="2000" dirty="0"/>
              <a:t>Laptops and tablets</a:t>
            </a:r>
          </a:p>
          <a:p>
            <a:pPr marL="914400" lvl="1" indent="-457200">
              <a:buFont typeface="+mj-lt"/>
              <a:buAutoNum type="arabicPeriod"/>
            </a:pPr>
            <a:r>
              <a:rPr lang="en-US" sz="2000" dirty="0"/>
              <a:t>Chargers and adapters</a:t>
            </a:r>
          </a:p>
          <a:p>
            <a:pPr marL="914400" lvl="1" indent="-457200">
              <a:buFont typeface="+mj-lt"/>
              <a:buAutoNum type="arabicPeriod"/>
            </a:pPr>
            <a:r>
              <a:rPr lang="en-US" sz="2000" dirty="0"/>
              <a:t>Scanners and Printers</a:t>
            </a:r>
          </a:p>
        </p:txBody>
      </p:sp>
    </p:spTree>
    <p:extLst>
      <p:ext uri="{BB962C8B-B14F-4D97-AF65-F5344CB8AC3E}">
        <p14:creationId xmlns:p14="http://schemas.microsoft.com/office/powerpoint/2010/main" val="3456795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7908F939-4C1A-3097-A7E1-BE87119415DC}"/>
              </a:ext>
            </a:extLst>
          </p:cNvPr>
          <p:cNvSpPr txBox="1"/>
          <p:nvPr/>
        </p:nvSpPr>
        <p:spPr>
          <a:xfrm>
            <a:off x="265576" y="801183"/>
            <a:ext cx="8615966"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In recent years particular services in the academic library have grown.</a:t>
            </a:r>
          </a:p>
          <a:p>
            <a:pPr marL="342900" indent="-342900">
              <a:buFont typeface="Arial" panose="020B0604020202020204" pitchFamily="34" charset="0"/>
              <a:buChar char="•"/>
            </a:pPr>
            <a:r>
              <a:rPr lang="en-US" sz="2000" dirty="0"/>
              <a:t>These include </a:t>
            </a:r>
          </a:p>
          <a:p>
            <a:pPr marL="800100" lvl="1" indent="-342900">
              <a:buFont typeface="Arial" panose="020B0604020202020204" pitchFamily="34" charset="0"/>
              <a:buChar char="•"/>
            </a:pPr>
            <a:r>
              <a:rPr lang="en-US" sz="2000" dirty="0"/>
              <a:t>The “learning and meeting space”</a:t>
            </a:r>
          </a:p>
          <a:p>
            <a:pPr marL="800100" lvl="1" indent="-342900">
              <a:buFont typeface="Arial" panose="020B0604020202020204" pitchFamily="34" charset="0"/>
              <a:buChar char="•"/>
            </a:pPr>
            <a:r>
              <a:rPr lang="en-US" sz="2000" dirty="0"/>
              <a:t>The loaning of equipment such as laptops, tablets and chargers</a:t>
            </a:r>
          </a:p>
          <a:p>
            <a:pPr marL="800100" lvl="1" indent="-342900">
              <a:buFont typeface="Arial" panose="020B0604020202020204" pitchFamily="34" charset="0"/>
              <a:buChar char="•"/>
            </a:pPr>
            <a:r>
              <a:rPr lang="en-US" sz="2000" dirty="0"/>
              <a:t>Space for drinking coffee and congregating in an informal atmosphere including group rooms for collaboration</a:t>
            </a:r>
          </a:p>
          <a:p>
            <a:pPr marL="342900" indent="-342900">
              <a:buFont typeface="Arial" panose="020B0604020202020204" pitchFamily="34" charset="0"/>
              <a:buChar char="•"/>
            </a:pPr>
            <a:r>
              <a:rPr lang="en-US" sz="2000" dirty="0"/>
              <a:t>Open spaces are often referred to as “learning commons” which may include</a:t>
            </a:r>
          </a:p>
          <a:p>
            <a:pPr marL="800100" lvl="1" indent="-342900">
              <a:buFont typeface="Arial" panose="020B0604020202020204" pitchFamily="34" charset="0"/>
              <a:buChar char="•"/>
            </a:pPr>
            <a:r>
              <a:rPr lang="en-US" sz="2000" dirty="0"/>
              <a:t>Space for group meetings</a:t>
            </a:r>
          </a:p>
          <a:p>
            <a:pPr marL="800100" lvl="1" indent="-342900">
              <a:buFont typeface="Arial" panose="020B0604020202020204" pitchFamily="34" charset="0"/>
              <a:buChar char="•"/>
            </a:pPr>
            <a:r>
              <a:rPr lang="en-US" sz="2000" dirty="0"/>
              <a:t>Exhibitions</a:t>
            </a:r>
          </a:p>
          <a:p>
            <a:pPr marL="800100" lvl="1" indent="-342900">
              <a:buFont typeface="Arial" panose="020B0604020202020204" pitchFamily="34" charset="0"/>
              <a:buChar char="•"/>
            </a:pPr>
            <a:r>
              <a:rPr lang="en-US" sz="2000" dirty="0"/>
              <a:t>Art galleries</a:t>
            </a:r>
          </a:p>
          <a:p>
            <a:pPr marL="800100" lvl="1" indent="-342900">
              <a:buFont typeface="Arial" panose="020B0604020202020204" pitchFamily="34" charset="0"/>
              <a:buChar char="•"/>
            </a:pPr>
            <a:r>
              <a:rPr lang="en-US" sz="2000" dirty="0"/>
              <a:t>Public lectures</a:t>
            </a:r>
          </a:p>
          <a:p>
            <a:pPr marL="800100" lvl="1" indent="-342900">
              <a:buFont typeface="Arial" panose="020B0604020202020204" pitchFamily="34" charset="0"/>
              <a:buChar char="•"/>
            </a:pPr>
            <a:r>
              <a:rPr lang="en-US" sz="2000" dirty="0"/>
              <a:t>Library cafes</a:t>
            </a:r>
          </a:p>
        </p:txBody>
      </p:sp>
    </p:spTree>
    <p:extLst>
      <p:ext uri="{BB962C8B-B14F-4D97-AF65-F5344CB8AC3E}">
        <p14:creationId xmlns:p14="http://schemas.microsoft.com/office/powerpoint/2010/main" val="177949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8A78E79F-CB10-DEF4-9C85-79CDDC6C0351}"/>
              </a:ext>
            </a:extLst>
          </p:cNvPr>
          <p:cNvSpPr txBox="1"/>
          <p:nvPr/>
        </p:nvSpPr>
        <p:spPr>
          <a:xfrm>
            <a:off x="265576" y="801183"/>
            <a:ext cx="8615966"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One reason for the change in services provided by the library is related to how users use the library.</a:t>
            </a:r>
          </a:p>
        </p:txBody>
      </p:sp>
      <p:sp>
        <p:nvSpPr>
          <p:cNvPr id="4" name="Rectangle 3">
            <a:extLst>
              <a:ext uri="{FF2B5EF4-FFF2-40B4-BE49-F238E27FC236}">
                <a16:creationId xmlns:a16="http://schemas.microsoft.com/office/drawing/2014/main" id="{212E9143-2E0D-4148-CE48-4103844A0585}"/>
              </a:ext>
            </a:extLst>
          </p:cNvPr>
          <p:cNvSpPr/>
          <p:nvPr/>
        </p:nvSpPr>
        <p:spPr>
          <a:xfrm>
            <a:off x="265576" y="4515966"/>
            <a:ext cx="8719398" cy="261610"/>
          </a:xfrm>
          <a:prstGeom prst="rect">
            <a:avLst/>
          </a:prstGeom>
        </p:spPr>
        <p:txBody>
          <a:bodyPr wrap="square">
            <a:spAutoFit/>
          </a:bodyPr>
          <a:lstStyle/>
          <a:p>
            <a:r>
              <a:rPr lang="en-US" sz="1050" dirty="0">
                <a:hlinkClick r:id="rId2"/>
              </a:rPr>
              <a:t>https://i.pinimg.com/originals/a5/92/6f/a5926f66185821a7e7023db2da520273.png</a:t>
            </a:r>
            <a:r>
              <a:rPr lang="en-US" sz="1050" dirty="0"/>
              <a:t> </a:t>
            </a:r>
            <a:endParaRPr lang="he-IL" sz="1050" dirty="0"/>
          </a:p>
        </p:txBody>
      </p:sp>
      <p:pic>
        <p:nvPicPr>
          <p:cNvPr id="5" name="Picture 4">
            <a:extLst>
              <a:ext uri="{FF2B5EF4-FFF2-40B4-BE49-F238E27FC236}">
                <a16:creationId xmlns:a16="http://schemas.microsoft.com/office/drawing/2014/main" id="{82092468-EC49-E7CC-9E0D-8A54735B5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845" y="1509069"/>
            <a:ext cx="3710331" cy="2597231"/>
          </a:xfrm>
          <a:prstGeom prst="rect">
            <a:avLst/>
          </a:prstGeom>
        </p:spPr>
      </p:pic>
    </p:spTree>
    <p:extLst>
      <p:ext uri="{BB962C8B-B14F-4D97-AF65-F5344CB8AC3E}">
        <p14:creationId xmlns:p14="http://schemas.microsoft.com/office/powerpoint/2010/main" val="416502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FC5B3DBE-A780-EE1F-B657-D065B817CEF8}"/>
              </a:ext>
            </a:extLst>
          </p:cNvPr>
          <p:cNvSpPr txBox="1"/>
          <p:nvPr/>
        </p:nvSpPr>
        <p:spPr>
          <a:xfrm>
            <a:off x="265576" y="801183"/>
            <a:ext cx="8615966"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In the (not so distant) past users would need to physically come to the library to use or loan materials.</a:t>
            </a:r>
            <a:br>
              <a:rPr lang="en-US" sz="2000" dirty="0"/>
            </a:br>
            <a:endParaRPr lang="en-US" sz="2000" dirty="0"/>
          </a:p>
          <a:p>
            <a:pPr marL="342900" indent="-342900">
              <a:buFont typeface="Arial" panose="020B0604020202020204" pitchFamily="34" charset="0"/>
              <a:buChar char="•"/>
            </a:pPr>
            <a:r>
              <a:rPr lang="en-US" sz="2000" dirty="0"/>
              <a:t>Today very often the library “comes to the user” via electronic access to resources which can be accessed on a variety of devices from just about anywhere.</a:t>
            </a:r>
            <a:br>
              <a:rPr lang="en-US" sz="2000" dirty="0"/>
            </a:br>
            <a:endParaRPr lang="en-US" sz="2000" dirty="0"/>
          </a:p>
          <a:p>
            <a:pPr marL="342900" indent="-342900">
              <a:buFont typeface="Arial" panose="020B0604020202020204" pitchFamily="34" charset="0"/>
              <a:buChar char="•"/>
            </a:pPr>
            <a:r>
              <a:rPr lang="en-US" sz="2000" dirty="0"/>
              <a:t>If the library will still bring users to the actual physical library, then there needs to be something to bring them there: meeting rooms, informal collaborative meeting space, coffee, equipment etc. </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99566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04AAB6A3-1072-5C22-B66A-0742CB806C39}"/>
              </a:ext>
            </a:extLst>
          </p:cNvPr>
          <p:cNvSpPr txBox="1"/>
          <p:nvPr/>
        </p:nvSpPr>
        <p:spPr>
          <a:xfrm>
            <a:off x="136478" y="769534"/>
            <a:ext cx="8745064"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The Imperial College of London Central Library has 36 laptops for Imperial students to borrow for up to 4 hours. </a:t>
            </a:r>
            <a:r>
              <a:rPr lang="en-US" sz="2000" baseline="30000" dirty="0"/>
              <a:t>1</a:t>
            </a:r>
          </a:p>
        </p:txBody>
      </p:sp>
      <p:sp>
        <p:nvSpPr>
          <p:cNvPr id="4" name="Rectangle 3">
            <a:extLst>
              <a:ext uri="{FF2B5EF4-FFF2-40B4-BE49-F238E27FC236}">
                <a16:creationId xmlns:a16="http://schemas.microsoft.com/office/drawing/2014/main" id="{8DCD8AD3-29A6-3B57-A5CA-19DF3E48644F}"/>
              </a:ext>
            </a:extLst>
          </p:cNvPr>
          <p:cNvSpPr/>
          <p:nvPr/>
        </p:nvSpPr>
        <p:spPr>
          <a:xfrm>
            <a:off x="207598" y="4227934"/>
            <a:ext cx="8615966" cy="338554"/>
          </a:xfrm>
          <a:prstGeom prst="rect">
            <a:avLst/>
          </a:prstGeom>
        </p:spPr>
        <p:txBody>
          <a:bodyPr wrap="square">
            <a:spAutoFit/>
          </a:bodyPr>
          <a:lstStyle/>
          <a:p>
            <a:pPr marL="342900" indent="-342900">
              <a:buFont typeface="+mj-lt"/>
              <a:buAutoNum type="arabicPeriod"/>
            </a:pPr>
            <a:r>
              <a:rPr lang="he-IL" sz="1600" dirty="0">
                <a:hlinkClick r:id="rId2"/>
              </a:rPr>
              <a:t>https://www.imperial.ac.uk/admin-services/library/use-the-library/borrowing-a-laptop-or-ipad/</a:t>
            </a:r>
            <a:r>
              <a:rPr lang="en-US" sz="1600" dirty="0"/>
              <a:t> </a:t>
            </a:r>
            <a:endParaRPr lang="he-IL" sz="1600" dirty="0"/>
          </a:p>
        </p:txBody>
      </p:sp>
      <p:pic>
        <p:nvPicPr>
          <p:cNvPr id="5" name="Picture 4">
            <a:extLst>
              <a:ext uri="{FF2B5EF4-FFF2-40B4-BE49-F238E27FC236}">
                <a16:creationId xmlns:a16="http://schemas.microsoft.com/office/drawing/2014/main" id="{2BBBF3EB-2FEF-C194-F937-82B9A4035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600475"/>
            <a:ext cx="3624423" cy="2393269"/>
          </a:xfrm>
          <a:prstGeom prst="rect">
            <a:avLst/>
          </a:prstGeom>
        </p:spPr>
      </p:pic>
    </p:spTree>
    <p:extLst>
      <p:ext uri="{BB962C8B-B14F-4D97-AF65-F5344CB8AC3E}">
        <p14:creationId xmlns:p14="http://schemas.microsoft.com/office/powerpoint/2010/main" val="163315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marL="342900" indent="-342900">
              <a:spcBef>
                <a:spcPct val="50000"/>
              </a:spcBef>
              <a:buFont typeface="Arial" pitchFamily="34" charset="0"/>
              <a:buChar char="•"/>
            </a:pPr>
            <a:r>
              <a:rPr lang="en-US" dirty="0">
                <a:solidFill>
                  <a:prstClr val="black"/>
                </a:solidFill>
              </a:rPr>
              <a:t>What is an academic library?</a:t>
            </a:r>
          </a:p>
          <a:p>
            <a:pPr marL="342900" indent="-342900">
              <a:spcBef>
                <a:spcPct val="50000"/>
              </a:spcBef>
              <a:buFont typeface="Arial" pitchFamily="34" charset="0"/>
              <a:buChar char="•"/>
            </a:pPr>
            <a:r>
              <a:rPr lang="en-US" dirty="0">
                <a:solidFill>
                  <a:prstClr val="black"/>
                </a:solidFill>
              </a:rPr>
              <a:t>The function of the academic library</a:t>
            </a:r>
          </a:p>
          <a:p>
            <a:pPr marL="342900" indent="-342900">
              <a:spcBef>
                <a:spcPct val="50000"/>
              </a:spcBef>
              <a:buFont typeface="Arial" pitchFamily="34" charset="0"/>
              <a:buChar char="•"/>
            </a:pPr>
            <a:r>
              <a:rPr lang="en-US" dirty="0"/>
              <a:t>Services provided by the academic library</a:t>
            </a:r>
          </a:p>
          <a:p>
            <a:pPr marL="342900" indent="-342900">
              <a:spcBef>
                <a:spcPct val="50000"/>
              </a:spcBef>
              <a:buFont typeface="Arial" pitchFamily="34" charset="0"/>
              <a:buChar char="•"/>
            </a:pPr>
            <a:r>
              <a:rPr lang="en-US" dirty="0"/>
              <a:t>Professional departments in the academic library</a:t>
            </a:r>
          </a:p>
          <a:p>
            <a:pPr marL="342900" indent="-342900">
              <a:spcBef>
                <a:spcPct val="50000"/>
              </a:spcBef>
              <a:buFont typeface="Arial" pitchFamily="34" charset="0"/>
              <a:buChar char="•"/>
            </a:pPr>
            <a:r>
              <a:rPr lang="en-US" dirty="0"/>
              <a:t>Current challenges</a:t>
            </a:r>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C35070C8-51EB-3ECD-20CF-F9F1D6ED7130}"/>
              </a:ext>
            </a:extLst>
          </p:cNvPr>
          <p:cNvSpPr txBox="1"/>
          <p:nvPr/>
        </p:nvSpPr>
        <p:spPr>
          <a:xfrm>
            <a:off x="136478" y="769534"/>
            <a:ext cx="8745064"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The University of Sheffield library has 24 hour loan self service laptops . </a:t>
            </a:r>
            <a:r>
              <a:rPr lang="en-US" sz="2000" baseline="30000" dirty="0"/>
              <a:t>1</a:t>
            </a:r>
          </a:p>
        </p:txBody>
      </p:sp>
      <p:sp>
        <p:nvSpPr>
          <p:cNvPr id="4" name="Rectangle 3">
            <a:extLst>
              <a:ext uri="{FF2B5EF4-FFF2-40B4-BE49-F238E27FC236}">
                <a16:creationId xmlns:a16="http://schemas.microsoft.com/office/drawing/2014/main" id="{00721E40-1D21-11E7-D617-0930C7162C81}"/>
              </a:ext>
            </a:extLst>
          </p:cNvPr>
          <p:cNvSpPr/>
          <p:nvPr/>
        </p:nvSpPr>
        <p:spPr>
          <a:xfrm>
            <a:off x="136478" y="4299942"/>
            <a:ext cx="8615966" cy="338554"/>
          </a:xfrm>
          <a:prstGeom prst="rect">
            <a:avLst/>
          </a:prstGeom>
        </p:spPr>
        <p:txBody>
          <a:bodyPr wrap="square">
            <a:spAutoFit/>
          </a:bodyPr>
          <a:lstStyle/>
          <a:p>
            <a:pPr marL="342900" indent="-342900">
              <a:buFont typeface="+mj-lt"/>
              <a:buAutoNum type="arabicPeriod"/>
            </a:pPr>
            <a:r>
              <a:rPr lang="en-US" sz="1600" dirty="0">
                <a:hlinkClick r:id="rId2"/>
              </a:rPr>
              <a:t>https://libraryhelp.shef.ac.uk/faq/102172</a:t>
            </a:r>
            <a:r>
              <a:rPr lang="en-US" sz="1600" dirty="0"/>
              <a:t> </a:t>
            </a:r>
            <a:endParaRPr lang="he-IL" sz="1600" dirty="0"/>
          </a:p>
        </p:txBody>
      </p:sp>
      <p:pic>
        <p:nvPicPr>
          <p:cNvPr id="5" name="Picture 4">
            <a:extLst>
              <a:ext uri="{FF2B5EF4-FFF2-40B4-BE49-F238E27FC236}">
                <a16:creationId xmlns:a16="http://schemas.microsoft.com/office/drawing/2014/main" id="{611657E8-C09F-EE72-6DC4-8E25F264D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79" y="1668407"/>
            <a:ext cx="5039841" cy="2256298"/>
          </a:xfrm>
          <a:prstGeom prst="rect">
            <a:avLst/>
          </a:prstGeom>
        </p:spPr>
      </p:pic>
    </p:spTree>
    <p:extLst>
      <p:ext uri="{BB962C8B-B14F-4D97-AF65-F5344CB8AC3E}">
        <p14:creationId xmlns:p14="http://schemas.microsoft.com/office/powerpoint/2010/main" val="243794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EC067A34-2002-4DC2-7C5D-BBE21FF9A612}"/>
              </a:ext>
            </a:extLst>
          </p:cNvPr>
          <p:cNvSpPr txBox="1"/>
          <p:nvPr/>
        </p:nvSpPr>
        <p:spPr>
          <a:xfrm>
            <a:off x="136478" y="769534"/>
            <a:ext cx="8745064"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The Library of the Concordia University of Edmonton has phone charges for loan . </a:t>
            </a:r>
            <a:r>
              <a:rPr lang="en-US" sz="2000" baseline="30000" dirty="0"/>
              <a:t>1</a:t>
            </a:r>
          </a:p>
        </p:txBody>
      </p:sp>
      <p:sp>
        <p:nvSpPr>
          <p:cNvPr id="4" name="Rectangle 3">
            <a:extLst>
              <a:ext uri="{FF2B5EF4-FFF2-40B4-BE49-F238E27FC236}">
                <a16:creationId xmlns:a16="http://schemas.microsoft.com/office/drawing/2014/main" id="{CF62D8D7-7D5E-9DE4-FA42-88AD27493F61}"/>
              </a:ext>
            </a:extLst>
          </p:cNvPr>
          <p:cNvSpPr/>
          <p:nvPr/>
        </p:nvSpPr>
        <p:spPr>
          <a:xfrm>
            <a:off x="265576" y="4155926"/>
            <a:ext cx="8615966" cy="584775"/>
          </a:xfrm>
          <a:prstGeom prst="rect">
            <a:avLst/>
          </a:prstGeom>
        </p:spPr>
        <p:txBody>
          <a:bodyPr wrap="square">
            <a:spAutoFit/>
          </a:bodyPr>
          <a:lstStyle/>
          <a:p>
            <a:pPr marL="342900" indent="-342900">
              <a:buFont typeface="+mj-lt"/>
              <a:buAutoNum type="arabicPeriod"/>
            </a:pPr>
            <a:r>
              <a:rPr lang="en-US" sz="1600" dirty="0">
                <a:hlinkClick r:id="rId2"/>
              </a:rPr>
              <a:t>http://concordia-library.tumblr.com/post/134874111529/check-out-the-phone-charger-with-your-student</a:t>
            </a:r>
            <a:r>
              <a:rPr lang="en-US" sz="1600" dirty="0"/>
              <a:t> </a:t>
            </a:r>
            <a:endParaRPr lang="he-IL" sz="1600" dirty="0"/>
          </a:p>
        </p:txBody>
      </p:sp>
      <p:pic>
        <p:nvPicPr>
          <p:cNvPr id="5" name="Picture 4">
            <a:extLst>
              <a:ext uri="{FF2B5EF4-FFF2-40B4-BE49-F238E27FC236}">
                <a16:creationId xmlns:a16="http://schemas.microsoft.com/office/drawing/2014/main" id="{543FFD1E-8DDA-DBCF-C3AC-118248724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707654"/>
            <a:ext cx="3483471" cy="2216754"/>
          </a:xfrm>
          <a:prstGeom prst="rect">
            <a:avLst/>
          </a:prstGeom>
        </p:spPr>
      </p:pic>
    </p:spTree>
    <p:extLst>
      <p:ext uri="{BB962C8B-B14F-4D97-AF65-F5344CB8AC3E}">
        <p14:creationId xmlns:p14="http://schemas.microsoft.com/office/powerpoint/2010/main" val="189508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175BA1B1-9C62-3B64-7EBC-B3B4E5CA2614}"/>
              </a:ext>
            </a:extLst>
          </p:cNvPr>
          <p:cNvSpPr txBox="1"/>
          <p:nvPr/>
        </p:nvSpPr>
        <p:spPr>
          <a:xfrm>
            <a:off x="136478" y="769534"/>
            <a:ext cx="8745064"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San Diego State library provides multiple locations of phone charging stations. </a:t>
            </a:r>
            <a:r>
              <a:rPr lang="en-US" sz="2000" baseline="30000" dirty="0"/>
              <a:t>1</a:t>
            </a:r>
          </a:p>
        </p:txBody>
      </p:sp>
      <p:sp>
        <p:nvSpPr>
          <p:cNvPr id="4" name="Rectangle 3">
            <a:extLst>
              <a:ext uri="{FF2B5EF4-FFF2-40B4-BE49-F238E27FC236}">
                <a16:creationId xmlns:a16="http://schemas.microsoft.com/office/drawing/2014/main" id="{4D769ED3-5318-F332-4303-71E7F8DC1270}"/>
              </a:ext>
            </a:extLst>
          </p:cNvPr>
          <p:cNvSpPr/>
          <p:nvPr/>
        </p:nvSpPr>
        <p:spPr>
          <a:xfrm>
            <a:off x="300021" y="4367886"/>
            <a:ext cx="8615966" cy="338554"/>
          </a:xfrm>
          <a:prstGeom prst="rect">
            <a:avLst/>
          </a:prstGeom>
        </p:spPr>
        <p:txBody>
          <a:bodyPr wrap="square">
            <a:spAutoFit/>
          </a:bodyPr>
          <a:lstStyle/>
          <a:p>
            <a:pPr marL="342900" indent="-342900">
              <a:buFont typeface="+mj-lt"/>
              <a:buAutoNum type="arabicPeriod"/>
            </a:pPr>
            <a:r>
              <a:rPr lang="en-US" sz="1600" dirty="0">
                <a:hlinkClick r:id="rId2"/>
              </a:rPr>
              <a:t>https://library.sdsu.edu/computers-technology/phone-charging-stations</a:t>
            </a:r>
            <a:r>
              <a:rPr lang="en-US" sz="1600" dirty="0"/>
              <a:t> </a:t>
            </a:r>
            <a:endParaRPr lang="he-IL" sz="1600" dirty="0"/>
          </a:p>
        </p:txBody>
      </p:sp>
      <p:pic>
        <p:nvPicPr>
          <p:cNvPr id="5" name="Picture 4">
            <a:extLst>
              <a:ext uri="{FF2B5EF4-FFF2-40B4-BE49-F238E27FC236}">
                <a16:creationId xmlns:a16="http://schemas.microsoft.com/office/drawing/2014/main" id="{46172CA6-97C9-4AD1-9F0D-93641BA77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436" y="1600475"/>
            <a:ext cx="4581128" cy="2576885"/>
          </a:xfrm>
          <a:prstGeom prst="rect">
            <a:avLst/>
          </a:prstGeom>
        </p:spPr>
      </p:pic>
    </p:spTree>
    <p:extLst>
      <p:ext uri="{BB962C8B-B14F-4D97-AF65-F5344CB8AC3E}">
        <p14:creationId xmlns:p14="http://schemas.microsoft.com/office/powerpoint/2010/main" val="98329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E641E259-ADA0-865C-985A-47CABD489FD6}"/>
              </a:ext>
            </a:extLst>
          </p:cNvPr>
          <p:cNvSpPr txBox="1"/>
          <p:nvPr/>
        </p:nvSpPr>
        <p:spPr>
          <a:xfrm>
            <a:off x="3059832" y="769534"/>
            <a:ext cx="5821710" cy="1323439"/>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The University of Manchester Library operates a zoning policy which incorporates areas designated for the consumption of food and drink, as well as a cafe. </a:t>
            </a:r>
            <a:r>
              <a:rPr lang="en-US" sz="2000" baseline="30000" dirty="0"/>
              <a:t>1</a:t>
            </a:r>
          </a:p>
        </p:txBody>
      </p:sp>
      <p:sp>
        <p:nvSpPr>
          <p:cNvPr id="4" name="Rectangle 3">
            <a:extLst>
              <a:ext uri="{FF2B5EF4-FFF2-40B4-BE49-F238E27FC236}">
                <a16:creationId xmlns:a16="http://schemas.microsoft.com/office/drawing/2014/main" id="{C09C35CD-FE8F-A8F9-56D4-CACB86247BAF}"/>
              </a:ext>
            </a:extLst>
          </p:cNvPr>
          <p:cNvSpPr/>
          <p:nvPr/>
        </p:nvSpPr>
        <p:spPr>
          <a:xfrm>
            <a:off x="300021" y="4393436"/>
            <a:ext cx="8615966" cy="338554"/>
          </a:xfrm>
          <a:prstGeom prst="rect">
            <a:avLst/>
          </a:prstGeom>
        </p:spPr>
        <p:txBody>
          <a:bodyPr wrap="square">
            <a:spAutoFit/>
          </a:bodyPr>
          <a:lstStyle/>
          <a:p>
            <a:pPr marL="342900" indent="-342900">
              <a:buFont typeface="+mj-lt"/>
              <a:buAutoNum type="arabicPeriod"/>
            </a:pPr>
            <a:r>
              <a:rPr lang="en-US" sz="1600" dirty="0">
                <a:hlinkClick r:id="rId2"/>
              </a:rPr>
              <a:t>http://www.library.manchester.ac.uk/locations-and-opening-hours/main-library/library-lounge/</a:t>
            </a:r>
            <a:r>
              <a:rPr lang="en-US" sz="1600" dirty="0"/>
              <a:t> </a:t>
            </a:r>
            <a:endParaRPr lang="he-IL" sz="1600" dirty="0"/>
          </a:p>
        </p:txBody>
      </p:sp>
      <p:pic>
        <p:nvPicPr>
          <p:cNvPr id="5" name="Picture 4">
            <a:extLst>
              <a:ext uri="{FF2B5EF4-FFF2-40B4-BE49-F238E27FC236}">
                <a16:creationId xmlns:a16="http://schemas.microsoft.com/office/drawing/2014/main" id="{8383CFA0-0601-D928-6D91-E15A0880C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77" y="769535"/>
            <a:ext cx="2305600" cy="3458400"/>
          </a:xfrm>
          <a:prstGeom prst="rect">
            <a:avLst/>
          </a:prstGeom>
        </p:spPr>
      </p:pic>
    </p:spTree>
    <p:extLst>
      <p:ext uri="{BB962C8B-B14F-4D97-AF65-F5344CB8AC3E}">
        <p14:creationId xmlns:p14="http://schemas.microsoft.com/office/powerpoint/2010/main" val="351810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209698E9-4F28-93D1-5C51-89769FCE7260}"/>
              </a:ext>
            </a:extLst>
          </p:cNvPr>
          <p:cNvSpPr txBox="1"/>
          <p:nvPr/>
        </p:nvSpPr>
        <p:spPr>
          <a:xfrm>
            <a:off x="4555087" y="925597"/>
            <a:ext cx="4015992" cy="1015663"/>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The University of the Pacific libraries provide free coffee during exam week.</a:t>
            </a:r>
            <a:r>
              <a:rPr lang="en-US" sz="2000" baseline="30000" dirty="0"/>
              <a:t>1</a:t>
            </a:r>
          </a:p>
        </p:txBody>
      </p:sp>
      <p:sp>
        <p:nvSpPr>
          <p:cNvPr id="4" name="Rectangle 3">
            <a:extLst>
              <a:ext uri="{FF2B5EF4-FFF2-40B4-BE49-F238E27FC236}">
                <a16:creationId xmlns:a16="http://schemas.microsoft.com/office/drawing/2014/main" id="{7AE72EA8-011A-E64E-FCA6-AAF96CD78BA2}"/>
              </a:ext>
            </a:extLst>
          </p:cNvPr>
          <p:cNvSpPr/>
          <p:nvPr/>
        </p:nvSpPr>
        <p:spPr>
          <a:xfrm>
            <a:off x="289449" y="4351439"/>
            <a:ext cx="8615966" cy="338554"/>
          </a:xfrm>
          <a:prstGeom prst="rect">
            <a:avLst/>
          </a:prstGeom>
        </p:spPr>
        <p:txBody>
          <a:bodyPr wrap="square">
            <a:spAutoFit/>
          </a:bodyPr>
          <a:lstStyle/>
          <a:p>
            <a:pPr marL="342900" indent="-342900">
              <a:buFont typeface="+mj-lt"/>
              <a:buAutoNum type="arabicPeriod"/>
            </a:pPr>
            <a:r>
              <a:rPr lang="en-US" sz="1600" dirty="0">
                <a:hlinkClick r:id="rId2"/>
              </a:rPr>
              <a:t>https://twitter.com/PacificLibrary/status/940341411299205121</a:t>
            </a:r>
            <a:r>
              <a:rPr lang="en-US" sz="1600" dirty="0"/>
              <a:t> </a:t>
            </a:r>
            <a:endParaRPr lang="he-IL" sz="1600" dirty="0"/>
          </a:p>
        </p:txBody>
      </p:sp>
      <p:pic>
        <p:nvPicPr>
          <p:cNvPr id="5" name="Picture 4">
            <a:extLst>
              <a:ext uri="{FF2B5EF4-FFF2-40B4-BE49-F238E27FC236}">
                <a16:creationId xmlns:a16="http://schemas.microsoft.com/office/drawing/2014/main" id="{D3BDBFEF-4959-71E5-08E9-F29CD431FF38}"/>
              </a:ext>
            </a:extLst>
          </p:cNvPr>
          <p:cNvPicPr>
            <a:picLocks noChangeAspect="1"/>
          </p:cNvPicPr>
          <p:nvPr/>
        </p:nvPicPr>
        <p:blipFill>
          <a:blip r:embed="rId3"/>
          <a:stretch>
            <a:fillRect/>
          </a:stretch>
        </p:blipFill>
        <p:spPr>
          <a:xfrm>
            <a:off x="265576" y="836925"/>
            <a:ext cx="2644889" cy="3222870"/>
          </a:xfrm>
          <a:prstGeom prst="rect">
            <a:avLst/>
          </a:prstGeom>
        </p:spPr>
      </p:pic>
    </p:spTree>
    <p:extLst>
      <p:ext uri="{BB962C8B-B14F-4D97-AF65-F5344CB8AC3E}">
        <p14:creationId xmlns:p14="http://schemas.microsoft.com/office/powerpoint/2010/main" val="329490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9C321D6A-CDBC-69E2-11C2-3F15ED775291}"/>
              </a:ext>
            </a:extLst>
          </p:cNvPr>
          <p:cNvSpPr txBox="1"/>
          <p:nvPr/>
        </p:nvSpPr>
        <p:spPr>
          <a:xfrm>
            <a:off x="4499992" y="925597"/>
            <a:ext cx="4071087" cy="2246769"/>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The University of Auckland has created informal and interactive learning spaces in the library so students and staff can learn collaboratively “in ways that reflect 21 Century learning”.</a:t>
            </a:r>
            <a:r>
              <a:rPr lang="en-US" sz="2000" baseline="30000" dirty="0"/>
              <a:t>1</a:t>
            </a:r>
          </a:p>
        </p:txBody>
      </p:sp>
      <p:sp>
        <p:nvSpPr>
          <p:cNvPr id="4" name="Rectangle 3">
            <a:extLst>
              <a:ext uri="{FF2B5EF4-FFF2-40B4-BE49-F238E27FC236}">
                <a16:creationId xmlns:a16="http://schemas.microsoft.com/office/drawing/2014/main" id="{341CFB8C-9097-9987-9E2B-718580D69478}"/>
              </a:ext>
            </a:extLst>
          </p:cNvPr>
          <p:cNvSpPr/>
          <p:nvPr/>
        </p:nvSpPr>
        <p:spPr>
          <a:xfrm>
            <a:off x="265576" y="4155926"/>
            <a:ext cx="8615966" cy="523220"/>
          </a:xfrm>
          <a:prstGeom prst="rect">
            <a:avLst/>
          </a:prstGeom>
        </p:spPr>
        <p:txBody>
          <a:bodyPr wrap="square">
            <a:spAutoFit/>
          </a:bodyPr>
          <a:lstStyle/>
          <a:p>
            <a:pPr marL="342900" indent="-342900">
              <a:buFont typeface="+mj-lt"/>
              <a:buAutoNum type="arabicPeriod"/>
            </a:pPr>
            <a:r>
              <a:rPr lang="en-US" sz="1400" dirty="0">
                <a:hlinkClick r:id="rId2"/>
              </a:rPr>
              <a:t>http://www.education.auckland.ac.nz/en/about/news/news-2014/2014/03/20/New-interactive-informal-learning-spaces.html</a:t>
            </a:r>
            <a:r>
              <a:rPr lang="en-US" sz="1400" dirty="0"/>
              <a:t> </a:t>
            </a:r>
            <a:endParaRPr lang="he-IL" sz="1400" dirty="0"/>
          </a:p>
        </p:txBody>
      </p:sp>
      <p:pic>
        <p:nvPicPr>
          <p:cNvPr id="5" name="Picture 4">
            <a:extLst>
              <a:ext uri="{FF2B5EF4-FFF2-40B4-BE49-F238E27FC236}">
                <a16:creationId xmlns:a16="http://schemas.microsoft.com/office/drawing/2014/main" id="{3FE81F5B-39B8-83B5-46C6-B157A5566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52" y="1131590"/>
            <a:ext cx="3588262" cy="2691197"/>
          </a:xfrm>
          <a:prstGeom prst="rect">
            <a:avLst/>
          </a:prstGeom>
        </p:spPr>
      </p:pic>
    </p:spTree>
    <p:extLst>
      <p:ext uri="{BB962C8B-B14F-4D97-AF65-F5344CB8AC3E}">
        <p14:creationId xmlns:p14="http://schemas.microsoft.com/office/powerpoint/2010/main" val="2946796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Services provided by the academic library</a:t>
            </a:r>
          </a:p>
        </p:txBody>
      </p:sp>
      <p:sp>
        <p:nvSpPr>
          <p:cNvPr id="2" name="TextBox 1">
            <a:extLst>
              <a:ext uri="{FF2B5EF4-FFF2-40B4-BE49-F238E27FC236}">
                <a16:creationId xmlns:a16="http://schemas.microsoft.com/office/drawing/2014/main" id="{54F4972F-6318-C41A-ABA9-CC068EFA33EE}"/>
              </a:ext>
            </a:extLst>
          </p:cNvPr>
          <p:cNvSpPr txBox="1"/>
          <p:nvPr/>
        </p:nvSpPr>
        <p:spPr>
          <a:xfrm>
            <a:off x="30840" y="882675"/>
            <a:ext cx="8772297"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t>For example … The second-floor lounge of the </a:t>
            </a:r>
            <a:r>
              <a:rPr lang="en-US" sz="2000" dirty="0" err="1"/>
              <a:t>Pattee</a:t>
            </a:r>
            <a:r>
              <a:rPr lang="en-US" sz="2000" dirty="0"/>
              <a:t> Library of Penn State University includes space where users can study in an ‘informal’ atmosphere. </a:t>
            </a:r>
            <a:r>
              <a:rPr lang="en-US" sz="2000" baseline="30000" dirty="0"/>
              <a:t>1</a:t>
            </a:r>
          </a:p>
        </p:txBody>
      </p:sp>
      <p:sp>
        <p:nvSpPr>
          <p:cNvPr id="4" name="Rectangle 3">
            <a:extLst>
              <a:ext uri="{FF2B5EF4-FFF2-40B4-BE49-F238E27FC236}">
                <a16:creationId xmlns:a16="http://schemas.microsoft.com/office/drawing/2014/main" id="{680EB17E-0F8B-7D1E-4383-303628713B71}"/>
              </a:ext>
            </a:extLst>
          </p:cNvPr>
          <p:cNvSpPr/>
          <p:nvPr/>
        </p:nvSpPr>
        <p:spPr>
          <a:xfrm>
            <a:off x="204506" y="4449681"/>
            <a:ext cx="8615966" cy="338554"/>
          </a:xfrm>
          <a:prstGeom prst="rect">
            <a:avLst/>
          </a:prstGeom>
        </p:spPr>
        <p:txBody>
          <a:bodyPr wrap="square">
            <a:spAutoFit/>
          </a:bodyPr>
          <a:lstStyle/>
          <a:p>
            <a:pPr marL="342900" indent="-342900">
              <a:buFont typeface="+mj-lt"/>
              <a:buAutoNum type="arabicPeriod"/>
            </a:pPr>
            <a:r>
              <a:rPr lang="en-US" sz="1600" dirty="0">
                <a:hlinkClick r:id="rId2"/>
              </a:rPr>
              <a:t>https://news.psu.edu/photo/366245/2015/08/20/sleep</a:t>
            </a:r>
            <a:r>
              <a:rPr lang="en-US" sz="1600" dirty="0"/>
              <a:t> </a:t>
            </a:r>
            <a:endParaRPr lang="he-IL" sz="1600" dirty="0"/>
          </a:p>
        </p:txBody>
      </p:sp>
      <p:pic>
        <p:nvPicPr>
          <p:cNvPr id="5" name="Picture 4">
            <a:extLst>
              <a:ext uri="{FF2B5EF4-FFF2-40B4-BE49-F238E27FC236}">
                <a16:creationId xmlns:a16="http://schemas.microsoft.com/office/drawing/2014/main" id="{9580D063-FA56-DF30-B192-06BC0F9C8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836338"/>
            <a:ext cx="3069846" cy="2367566"/>
          </a:xfrm>
          <a:prstGeom prst="rect">
            <a:avLst/>
          </a:prstGeom>
        </p:spPr>
      </p:pic>
    </p:spTree>
    <p:extLst>
      <p:ext uri="{BB962C8B-B14F-4D97-AF65-F5344CB8AC3E}">
        <p14:creationId xmlns:p14="http://schemas.microsoft.com/office/powerpoint/2010/main" val="229437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645927" cy="1240583"/>
          </a:xfrm>
        </p:spPr>
        <p:txBody>
          <a:bodyPr/>
          <a:lstStyle/>
          <a:p>
            <a:r>
              <a:rPr lang="en-US" dirty="0"/>
              <a:t>Professional departments in the academic library</a:t>
            </a:r>
          </a:p>
        </p:txBody>
      </p:sp>
    </p:spTree>
    <p:extLst>
      <p:ext uri="{BB962C8B-B14F-4D97-AF65-F5344CB8AC3E}">
        <p14:creationId xmlns:p14="http://schemas.microsoft.com/office/powerpoint/2010/main" val="305350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ED651DE0-5500-9739-EDB1-642E00F42F9E}"/>
              </a:ext>
            </a:extLst>
          </p:cNvPr>
          <p:cNvSpPr txBox="1"/>
          <p:nvPr/>
        </p:nvSpPr>
        <p:spPr>
          <a:xfrm>
            <a:off x="265576" y="987574"/>
            <a:ext cx="861596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While every academic library does not have the same exact departments, the list in the following slide represents a typical set of departments present in most academic libraries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876636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0EFFB63C-BB4E-D887-2B9F-79D28E37972D}"/>
              </a:ext>
            </a:extLst>
          </p:cNvPr>
          <p:cNvSpPr txBox="1"/>
          <p:nvPr/>
        </p:nvSpPr>
        <p:spPr>
          <a:xfrm>
            <a:off x="247104" y="868579"/>
            <a:ext cx="8615966" cy="2862322"/>
          </a:xfrm>
          <a:prstGeom prst="rect">
            <a:avLst/>
          </a:prstGeom>
          <a:noFill/>
        </p:spPr>
        <p:txBody>
          <a:bodyPr wrap="square" rtlCol="0">
            <a:spAutoFit/>
          </a:bodyPr>
          <a:lstStyle/>
          <a:p>
            <a:pPr marL="342900" indent="-342900">
              <a:buFont typeface="Arial" panose="020B0604020202020204" pitchFamily="34" charset="0"/>
              <a:buChar char="•"/>
            </a:pPr>
            <a:r>
              <a:rPr lang="en-US" dirty="0"/>
              <a:t>Administration</a:t>
            </a:r>
          </a:p>
          <a:p>
            <a:pPr marL="342900" indent="-342900">
              <a:buFont typeface="Arial" panose="020B0604020202020204" pitchFamily="34" charset="0"/>
              <a:buChar char="•"/>
            </a:pPr>
            <a:r>
              <a:rPr lang="en-US" dirty="0"/>
              <a:t>Cataloging [part of “Technical Services”]</a:t>
            </a:r>
          </a:p>
          <a:p>
            <a:pPr marL="342900" indent="-342900">
              <a:buFont typeface="Arial" panose="020B0604020202020204" pitchFamily="34" charset="0"/>
              <a:buChar char="•"/>
            </a:pPr>
            <a:r>
              <a:rPr lang="en-US" dirty="0"/>
              <a:t>Collection Development</a:t>
            </a:r>
            <a:r>
              <a:rPr lang="en-US"/>
              <a:t>/Acquisitions [part of “Technical Services”]</a:t>
            </a:r>
            <a:endParaRPr lang="en-US" dirty="0"/>
          </a:p>
          <a:p>
            <a:pPr marL="342900" indent="-342900">
              <a:buFont typeface="Arial" panose="020B0604020202020204" pitchFamily="34" charset="0"/>
              <a:buChar char="•"/>
            </a:pPr>
            <a:r>
              <a:rPr lang="en-US" dirty="0"/>
              <a:t>Circulation/Access Services</a:t>
            </a:r>
          </a:p>
          <a:p>
            <a:pPr marL="342900" indent="-342900">
              <a:buFont typeface="Arial" panose="020B0604020202020204" pitchFamily="34" charset="0"/>
              <a:buChar char="•"/>
            </a:pPr>
            <a:r>
              <a:rPr lang="en-US" dirty="0"/>
              <a:t>Digital Collections</a:t>
            </a:r>
          </a:p>
          <a:p>
            <a:pPr marL="342900" indent="-342900">
              <a:buFont typeface="Arial" panose="020B0604020202020204" pitchFamily="34" charset="0"/>
              <a:buChar char="•"/>
            </a:pPr>
            <a:r>
              <a:rPr lang="en-US" dirty="0"/>
              <a:t>Interlibrary Loan/Resource Sharing</a:t>
            </a:r>
          </a:p>
          <a:p>
            <a:pPr marL="342900" indent="-342900">
              <a:buFont typeface="Arial" panose="020B0604020202020204" pitchFamily="34" charset="0"/>
              <a:buChar char="•"/>
            </a:pPr>
            <a:r>
              <a:rPr lang="en-US" dirty="0"/>
              <a:t>Reference</a:t>
            </a:r>
          </a:p>
          <a:p>
            <a:pPr marL="342900" indent="-342900">
              <a:buFont typeface="Arial" panose="020B0604020202020204" pitchFamily="34" charset="0"/>
              <a:buChar char="•"/>
            </a:pPr>
            <a:r>
              <a:rPr lang="en-US" dirty="0"/>
              <a:t>Special Collections/Archives</a:t>
            </a:r>
          </a:p>
          <a:p>
            <a:pPr marL="342900" indent="-342900">
              <a:buFont typeface="Arial" panose="020B0604020202020204" pitchFamily="34" charset="0"/>
              <a:buChar char="•"/>
            </a:pPr>
            <a:r>
              <a:rPr lang="en-US" dirty="0"/>
              <a:t>Sound &amp; Image</a:t>
            </a:r>
          </a:p>
          <a:p>
            <a:pPr marL="342900" indent="-342900">
              <a:buFont typeface="Arial" panose="020B0604020202020204" pitchFamily="34" charset="0"/>
              <a:buChar char="•"/>
            </a:pPr>
            <a:r>
              <a:rPr lang="en-US" dirty="0"/>
              <a:t>Systems</a:t>
            </a:r>
          </a:p>
        </p:txBody>
      </p:sp>
      <p:sp>
        <p:nvSpPr>
          <p:cNvPr id="4" name="TextBox 3">
            <a:extLst>
              <a:ext uri="{FF2B5EF4-FFF2-40B4-BE49-F238E27FC236}">
                <a16:creationId xmlns:a16="http://schemas.microsoft.com/office/drawing/2014/main" id="{3B4D5D3E-3FAC-1982-CFDB-947144475703}"/>
              </a:ext>
            </a:extLst>
          </p:cNvPr>
          <p:cNvSpPr txBox="1"/>
          <p:nvPr/>
        </p:nvSpPr>
        <p:spPr>
          <a:xfrm>
            <a:off x="204506" y="3982533"/>
            <a:ext cx="8615966" cy="523220"/>
          </a:xfrm>
          <a:prstGeom prst="rect">
            <a:avLst/>
          </a:prstGeom>
          <a:noFill/>
          <a:ln>
            <a:solidFill>
              <a:schemeClr val="tx1"/>
            </a:solidFill>
          </a:ln>
        </p:spPr>
        <p:txBody>
          <a:bodyPr wrap="square" rtlCol="1">
            <a:spAutoFit/>
          </a:bodyPr>
          <a:lstStyle/>
          <a:p>
            <a:r>
              <a:rPr lang="en-US" sz="1400" dirty="0"/>
              <a:t>So You Want to Work in a Library...  A guide to help you explore the profession of librarianship and other library jobs. Florida International University. </a:t>
            </a:r>
            <a:r>
              <a:rPr lang="en-US" sz="1400" dirty="0">
                <a:hlinkClick r:id="rId2"/>
              </a:rPr>
              <a:t>https://library.fiu.edu/sywtwinalibrary/libdepts</a:t>
            </a:r>
            <a:r>
              <a:rPr lang="en-US" sz="1400" dirty="0"/>
              <a:t> </a:t>
            </a:r>
            <a:endParaRPr lang="he-IL" sz="1400" dirty="0"/>
          </a:p>
        </p:txBody>
      </p:sp>
    </p:spTree>
    <p:extLst>
      <p:ext uri="{BB962C8B-B14F-4D97-AF65-F5344CB8AC3E}">
        <p14:creationId xmlns:p14="http://schemas.microsoft.com/office/powerpoint/2010/main" val="203827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What is an academic library?</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5E126655-6C18-222F-C627-C7D902C786CB}"/>
              </a:ext>
            </a:extLst>
          </p:cNvPr>
          <p:cNvSpPr txBox="1"/>
          <p:nvPr/>
        </p:nvSpPr>
        <p:spPr>
          <a:xfrm>
            <a:off x="247104" y="868579"/>
            <a:ext cx="861596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While the previous slide listed specific departments, there is also a larger department known as “Technical services”.</a:t>
            </a:r>
          </a:p>
          <a:p>
            <a:pPr marL="342900" indent="-342900">
              <a:buFont typeface="Arial" panose="020B0604020202020204" pitchFamily="34" charset="0"/>
              <a:buChar char="•"/>
            </a:pPr>
            <a:r>
              <a:rPr lang="en-US" sz="2000" dirty="0"/>
              <a:t>Library technical services includes cataloging and collection development / acquisitions.</a:t>
            </a:r>
          </a:p>
        </p:txBody>
      </p:sp>
    </p:spTree>
    <p:extLst>
      <p:ext uri="{BB962C8B-B14F-4D97-AF65-F5344CB8AC3E}">
        <p14:creationId xmlns:p14="http://schemas.microsoft.com/office/powerpoint/2010/main" val="3813886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C51CA6D2-0FEC-3511-59A9-378B4BCF2E86}"/>
              </a:ext>
            </a:extLst>
          </p:cNvPr>
          <p:cNvSpPr txBox="1"/>
          <p:nvPr/>
        </p:nvSpPr>
        <p:spPr>
          <a:xfrm>
            <a:off x="247104" y="868579"/>
            <a:ext cx="8615966"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Administration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Library administration deals with day-to-day administrative operations including</a:t>
            </a:r>
          </a:p>
          <a:p>
            <a:pPr marL="800100" lvl="1" indent="-342900">
              <a:buFont typeface="Arial" panose="020B0604020202020204" pitchFamily="34" charset="0"/>
              <a:buChar char="•"/>
            </a:pPr>
            <a:r>
              <a:rPr lang="en-US" sz="2000" dirty="0"/>
              <a:t>Documentation of library staff employment</a:t>
            </a:r>
          </a:p>
          <a:p>
            <a:pPr marL="800100" lvl="1" indent="-342900">
              <a:buFont typeface="Arial" panose="020B0604020202020204" pitchFamily="34" charset="0"/>
              <a:buChar char="•"/>
            </a:pPr>
            <a:r>
              <a:rPr lang="en-US" sz="2000" dirty="0"/>
              <a:t>Payment of invoices for services rendered to the library</a:t>
            </a:r>
          </a:p>
          <a:p>
            <a:pPr marL="800100" lvl="1" indent="-342900">
              <a:buFont typeface="Arial" panose="020B0604020202020204" pitchFamily="34" charset="0"/>
              <a:buChar char="•"/>
            </a:pPr>
            <a:r>
              <a:rPr lang="en-US" sz="2000" dirty="0"/>
              <a:t>Creation and maintenance of library budget reports</a:t>
            </a:r>
          </a:p>
          <a:p>
            <a:pPr marL="800100" lvl="1" indent="-342900">
              <a:buFont typeface="Arial" panose="020B0604020202020204" pitchFamily="34" charset="0"/>
              <a:buChar char="•"/>
            </a:pPr>
            <a:r>
              <a:rPr lang="en-US" sz="2000" dirty="0"/>
              <a:t>Ordering of supplies for the library and staff</a:t>
            </a:r>
          </a:p>
          <a:p>
            <a:pPr marL="800100" lvl="1" indent="-342900">
              <a:buFont typeface="Arial" panose="020B0604020202020204" pitchFamily="34" charset="0"/>
              <a:buChar char="•"/>
            </a:pPr>
            <a:r>
              <a:rPr lang="en-US" sz="2000" dirty="0"/>
              <a:t>Maintenance of the library's facilities.</a:t>
            </a:r>
          </a:p>
        </p:txBody>
      </p:sp>
    </p:spTree>
    <p:extLst>
      <p:ext uri="{BB962C8B-B14F-4D97-AF65-F5344CB8AC3E}">
        <p14:creationId xmlns:p14="http://schemas.microsoft.com/office/powerpoint/2010/main" val="247535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CC49A50D-9495-CB37-1BDC-02B4D359E28A}"/>
              </a:ext>
            </a:extLst>
          </p:cNvPr>
          <p:cNvSpPr txBox="1"/>
          <p:nvPr/>
        </p:nvSpPr>
        <p:spPr>
          <a:xfrm>
            <a:off x="247104" y="868579"/>
            <a:ext cx="8615966"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Cataloging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Cataloging departments create and maintain the online catalog of the library</a:t>
            </a:r>
            <a:br>
              <a:rPr lang="en-US" sz="2000" dirty="0"/>
            </a:br>
            <a:endParaRPr lang="en-US" sz="2000" dirty="0"/>
          </a:p>
          <a:p>
            <a:pPr marL="342900" indent="-342900">
              <a:buFont typeface="Arial" panose="020B0604020202020204" pitchFamily="34" charset="0"/>
              <a:buChar char="•"/>
            </a:pPr>
            <a:r>
              <a:rPr lang="en-US" sz="2000" dirty="0"/>
              <a:t>This includes </a:t>
            </a:r>
          </a:p>
          <a:p>
            <a:pPr marL="800100" lvl="1" indent="-342900">
              <a:buFont typeface="Arial" panose="020B0604020202020204" pitchFamily="34" charset="0"/>
              <a:buChar char="•"/>
            </a:pPr>
            <a:r>
              <a:rPr lang="en-US" sz="2000" dirty="0"/>
              <a:t>Describing, classifying and indexing library materials</a:t>
            </a:r>
          </a:p>
          <a:p>
            <a:pPr marL="800100" lvl="1" indent="-342900">
              <a:buFont typeface="Arial" panose="020B0604020202020204" pitchFamily="34" charset="0"/>
              <a:buChar char="•"/>
            </a:pPr>
            <a:r>
              <a:rPr lang="en-US" sz="2000" dirty="0"/>
              <a:t>Periodic quality control on existing records</a:t>
            </a:r>
          </a:p>
          <a:p>
            <a:pPr marL="800100" lvl="1" indent="-342900">
              <a:buFont typeface="Arial" panose="020B0604020202020204" pitchFamily="34" charset="0"/>
              <a:buChar char="•"/>
            </a:pPr>
            <a:r>
              <a:rPr lang="en-US" sz="2000" dirty="0"/>
              <a:t>General database management to ensure that the resources are accessible to the users </a:t>
            </a:r>
          </a:p>
        </p:txBody>
      </p:sp>
    </p:spTree>
    <p:extLst>
      <p:ext uri="{BB962C8B-B14F-4D97-AF65-F5344CB8AC3E}">
        <p14:creationId xmlns:p14="http://schemas.microsoft.com/office/powerpoint/2010/main" val="229980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2315080A-114F-9073-20EC-768218B6183D}"/>
              </a:ext>
            </a:extLst>
          </p:cNvPr>
          <p:cNvSpPr txBox="1"/>
          <p:nvPr/>
        </p:nvSpPr>
        <p:spPr>
          <a:xfrm>
            <a:off x="247104" y="868579"/>
            <a:ext cx="8615966"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Circulation</a:t>
            </a:r>
            <a:br>
              <a:rPr lang="en-US" sz="2000" dirty="0"/>
            </a:br>
            <a:endParaRPr lang="en-US" sz="2000" dirty="0"/>
          </a:p>
          <a:p>
            <a:pPr marL="342900" indent="-342900">
              <a:buFont typeface="Arial" panose="020B0604020202020204" pitchFamily="34" charset="0"/>
              <a:buChar char="•"/>
            </a:pPr>
            <a:r>
              <a:rPr lang="en-US" sz="2000" dirty="0"/>
              <a:t>Circulation departments </a:t>
            </a:r>
          </a:p>
          <a:p>
            <a:pPr marL="800100" lvl="1" indent="-342900">
              <a:buFont typeface="Arial" panose="020B0604020202020204" pitchFamily="34" charset="0"/>
              <a:buChar char="•"/>
            </a:pPr>
            <a:r>
              <a:rPr lang="en-US" sz="2000" dirty="0"/>
              <a:t>Ensure physical and electronic access to library materials</a:t>
            </a:r>
          </a:p>
          <a:p>
            <a:pPr marL="800100" lvl="1" indent="-342900">
              <a:buFont typeface="Arial" panose="020B0604020202020204" pitchFamily="34" charset="0"/>
              <a:buChar char="•"/>
            </a:pPr>
            <a:r>
              <a:rPr lang="en-US" sz="2000" dirty="0"/>
              <a:t>Maintain the library collections so they can be properly accessed</a:t>
            </a:r>
          </a:p>
          <a:p>
            <a:pPr marL="800100" lvl="1" indent="-342900">
              <a:buFont typeface="Arial" panose="020B0604020202020204" pitchFamily="34" charset="0"/>
              <a:buChar char="•"/>
            </a:pPr>
            <a:r>
              <a:rPr lang="en-US" sz="2000" dirty="0"/>
              <a:t>Assist library users</a:t>
            </a:r>
          </a:p>
          <a:p>
            <a:pPr marL="800100" lvl="1" indent="-342900">
              <a:buFont typeface="Arial" panose="020B0604020202020204" pitchFamily="34" charset="0"/>
              <a:buChar char="•"/>
            </a:pPr>
            <a:r>
              <a:rPr lang="en-US" sz="2000" dirty="0"/>
              <a:t>Organize the course of reserve materials so that it can be accessed and when possible loaned.</a:t>
            </a:r>
          </a:p>
        </p:txBody>
      </p:sp>
    </p:spTree>
    <p:extLst>
      <p:ext uri="{BB962C8B-B14F-4D97-AF65-F5344CB8AC3E}">
        <p14:creationId xmlns:p14="http://schemas.microsoft.com/office/powerpoint/2010/main" val="1330305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461C4F39-C0CE-AD40-7940-AF06059760DF}"/>
              </a:ext>
            </a:extLst>
          </p:cNvPr>
          <p:cNvSpPr txBox="1"/>
          <p:nvPr/>
        </p:nvSpPr>
        <p:spPr>
          <a:xfrm>
            <a:off x="247104" y="868579"/>
            <a:ext cx="8615966"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Collection development / Acquisitions</a:t>
            </a:r>
            <a:br>
              <a:rPr lang="en-US" sz="2000" dirty="0"/>
            </a:br>
            <a:endParaRPr lang="en-US" sz="2000" dirty="0"/>
          </a:p>
          <a:p>
            <a:pPr marL="342900" indent="-342900">
              <a:buFont typeface="Arial" panose="020B0604020202020204" pitchFamily="34" charset="0"/>
              <a:buChar char="•"/>
            </a:pPr>
            <a:r>
              <a:rPr lang="en-US" sz="2000" dirty="0"/>
              <a:t>Collection development / Acquisitions  departments manage the purchase and processing of library resources. </a:t>
            </a:r>
          </a:p>
          <a:p>
            <a:pPr marL="342900" indent="-342900">
              <a:buFont typeface="Arial" panose="020B0604020202020204" pitchFamily="34" charset="0"/>
              <a:buChar char="•"/>
            </a:pPr>
            <a:r>
              <a:rPr lang="en-US" sz="2000" dirty="0"/>
              <a:t>This includes</a:t>
            </a:r>
          </a:p>
          <a:p>
            <a:pPr marL="800100" lvl="1" indent="-342900">
              <a:buFont typeface="Arial" panose="020B0604020202020204" pitchFamily="34" charset="0"/>
              <a:buChar char="•"/>
            </a:pPr>
            <a:r>
              <a:rPr lang="en-US" sz="2000" dirty="0"/>
              <a:t>Purchasing items</a:t>
            </a:r>
          </a:p>
          <a:p>
            <a:pPr marL="800100" lvl="1" indent="-342900">
              <a:buFont typeface="Arial" panose="020B0604020202020204" pitchFamily="34" charset="0"/>
              <a:buChar char="•"/>
            </a:pPr>
            <a:r>
              <a:rPr lang="en-US" sz="2000" dirty="0"/>
              <a:t>Coordinating licensing and access of electronic resources</a:t>
            </a:r>
          </a:p>
          <a:p>
            <a:pPr marL="800100" lvl="1" indent="-342900">
              <a:buFont typeface="Arial" panose="020B0604020202020204" pitchFamily="34" charset="0"/>
              <a:buChar char="•"/>
            </a:pPr>
            <a:r>
              <a:rPr lang="en-US" sz="2000" dirty="0"/>
              <a:t>Periodically assessing the collection to know what is and is not being used as a guide to what should be purchased</a:t>
            </a:r>
          </a:p>
        </p:txBody>
      </p:sp>
    </p:spTree>
    <p:extLst>
      <p:ext uri="{BB962C8B-B14F-4D97-AF65-F5344CB8AC3E}">
        <p14:creationId xmlns:p14="http://schemas.microsoft.com/office/powerpoint/2010/main" val="2741198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9BD9E804-F9FC-8A92-C4D8-C436FC6E8677}"/>
              </a:ext>
            </a:extLst>
          </p:cNvPr>
          <p:cNvSpPr txBox="1"/>
          <p:nvPr/>
        </p:nvSpPr>
        <p:spPr>
          <a:xfrm>
            <a:off x="247104" y="868579"/>
            <a:ext cx="8615966"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Digital collections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Digital collections departments manage library resources, collections, and repositories. </a:t>
            </a:r>
          </a:p>
          <a:p>
            <a:pPr marL="342900" indent="-342900">
              <a:buFont typeface="Arial" panose="020B0604020202020204" pitchFamily="34" charset="0"/>
              <a:buChar char="•"/>
            </a:pPr>
            <a:r>
              <a:rPr lang="en-US" sz="2000" dirty="0"/>
              <a:t>Part of this “managing” involves ensuring online access to digital collections.</a:t>
            </a:r>
          </a:p>
          <a:p>
            <a:pPr marL="342900" indent="-342900">
              <a:buFont typeface="Arial" panose="020B0604020202020204" pitchFamily="34" charset="0"/>
              <a:buChar char="•"/>
            </a:pPr>
            <a:r>
              <a:rPr lang="en-US" sz="2000" dirty="0"/>
              <a:t>Digital collections departments digitize and preserve information resources of cultural and historical interest.</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856484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687C68E5-2C06-A878-C7A5-CDB36FC288FB}"/>
              </a:ext>
            </a:extLst>
          </p:cNvPr>
          <p:cNvSpPr txBox="1"/>
          <p:nvPr/>
        </p:nvSpPr>
        <p:spPr>
          <a:xfrm>
            <a:off x="247104" y="868579"/>
            <a:ext cx="861596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Interlibrary loan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Interlibrary loan (also known as resource sharing) departments work together with other libraries to borrow and share resources.</a:t>
            </a:r>
          </a:p>
          <a:p>
            <a:pPr marL="342900" indent="-342900">
              <a:buFont typeface="Arial" panose="020B0604020202020204" pitchFamily="34" charset="0"/>
              <a:buChar char="•"/>
            </a:pPr>
            <a:r>
              <a:rPr lang="en-US" sz="2000" dirty="0"/>
              <a:t>This involves processes includes acquiring, receiving, paying for, and then ultimately providing the material to the end user. </a:t>
            </a:r>
          </a:p>
        </p:txBody>
      </p:sp>
    </p:spTree>
    <p:extLst>
      <p:ext uri="{BB962C8B-B14F-4D97-AF65-F5344CB8AC3E}">
        <p14:creationId xmlns:p14="http://schemas.microsoft.com/office/powerpoint/2010/main" val="1920140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DC7CBCC5-83A4-4692-0611-8D8E832A10AB}"/>
              </a:ext>
            </a:extLst>
          </p:cNvPr>
          <p:cNvSpPr txBox="1"/>
          <p:nvPr/>
        </p:nvSpPr>
        <p:spPr>
          <a:xfrm>
            <a:off x="247104" y="868579"/>
            <a:ext cx="861596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Reference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Reference departments provide instructional services to all library users</a:t>
            </a:r>
          </a:p>
          <a:p>
            <a:pPr marL="342900" indent="-342900">
              <a:buFont typeface="Arial" panose="020B0604020202020204" pitchFamily="34" charset="0"/>
              <a:buChar char="•"/>
            </a:pPr>
            <a:r>
              <a:rPr lang="en-US" sz="2000" dirty="0"/>
              <a:t>This may be </a:t>
            </a:r>
          </a:p>
          <a:p>
            <a:pPr marL="914400" lvl="1" indent="-457200">
              <a:buFont typeface="Arial" panose="020B0604020202020204" pitchFamily="34" charset="0"/>
              <a:buChar char="•"/>
            </a:pPr>
            <a:r>
              <a:rPr lang="en-US" sz="2000" dirty="0"/>
              <a:t>In person</a:t>
            </a:r>
          </a:p>
          <a:p>
            <a:pPr marL="914400" lvl="1" indent="-457200">
              <a:buFont typeface="Arial" panose="020B0604020202020204" pitchFamily="34" charset="0"/>
              <a:buChar char="•"/>
            </a:pPr>
            <a:r>
              <a:rPr lang="en-US" sz="2000" dirty="0"/>
              <a:t>Online reference help</a:t>
            </a:r>
          </a:p>
          <a:p>
            <a:pPr marL="914400" lvl="1" indent="-457200">
              <a:buFont typeface="Arial" panose="020B0604020202020204" pitchFamily="34" charset="0"/>
              <a:buChar char="•"/>
            </a:pPr>
            <a:r>
              <a:rPr lang="en-US" sz="2000" dirty="0"/>
              <a:t>Bibliographic instruction classes</a:t>
            </a:r>
          </a:p>
          <a:p>
            <a:pPr marL="914400" lvl="1" indent="-457200">
              <a:buFont typeface="Arial" panose="020B0604020202020204" pitchFamily="34" charset="0"/>
              <a:buChar char="•"/>
            </a:pPr>
            <a:r>
              <a:rPr lang="en-US" sz="2000" dirty="0"/>
              <a:t>Tutorials</a:t>
            </a:r>
          </a:p>
          <a:p>
            <a:pPr marL="914400" lvl="1" indent="-457200">
              <a:buFont typeface="Arial" panose="020B0604020202020204" pitchFamily="34" charset="0"/>
              <a:buChar char="•"/>
            </a:pPr>
            <a:r>
              <a:rPr lang="en-US" sz="2000" dirty="0"/>
              <a:t>Research guides</a:t>
            </a:r>
          </a:p>
          <a:p>
            <a:pPr marL="914400" lvl="1" indent="-457200">
              <a:buFont typeface="Arial" panose="020B0604020202020204" pitchFamily="34" charset="0"/>
              <a:buChar char="•"/>
            </a:pPr>
            <a:r>
              <a:rPr lang="en-US" sz="2000" dirty="0"/>
              <a:t>Subject specialist support</a:t>
            </a:r>
          </a:p>
        </p:txBody>
      </p:sp>
    </p:spTree>
    <p:extLst>
      <p:ext uri="{BB962C8B-B14F-4D97-AF65-F5344CB8AC3E}">
        <p14:creationId xmlns:p14="http://schemas.microsoft.com/office/powerpoint/2010/main" val="1800588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4" name="TextBox 3">
            <a:extLst>
              <a:ext uri="{FF2B5EF4-FFF2-40B4-BE49-F238E27FC236}">
                <a16:creationId xmlns:a16="http://schemas.microsoft.com/office/drawing/2014/main" id="{B5D42AE5-9D49-FB41-0405-80D3CC0EE777}"/>
              </a:ext>
            </a:extLst>
          </p:cNvPr>
          <p:cNvSpPr txBox="1"/>
          <p:nvPr/>
        </p:nvSpPr>
        <p:spPr>
          <a:xfrm>
            <a:off x="247104" y="868579"/>
            <a:ext cx="8615966"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Special Collections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Special collections departments deal with unique primary source materials such as rare books, manuscripts, archives, artifacts, and media.</a:t>
            </a:r>
          </a:p>
          <a:p>
            <a:pPr marL="342900" indent="-342900">
              <a:buFont typeface="Arial" panose="020B0604020202020204" pitchFamily="34" charset="0"/>
              <a:buChar char="•"/>
            </a:pPr>
            <a:r>
              <a:rPr lang="en-US" sz="2000" dirty="0"/>
              <a:t>This involves</a:t>
            </a:r>
          </a:p>
          <a:p>
            <a:pPr marL="800100" lvl="1" indent="-342900">
              <a:buFont typeface="Arial" panose="020B0604020202020204" pitchFamily="34" charset="0"/>
              <a:buChar char="•"/>
            </a:pPr>
            <a:r>
              <a:rPr lang="en-US" sz="2000" dirty="0"/>
              <a:t>Acquiring</a:t>
            </a:r>
          </a:p>
          <a:p>
            <a:pPr marL="800100" lvl="1" indent="-342900">
              <a:buFont typeface="Arial" panose="020B0604020202020204" pitchFamily="34" charset="0"/>
              <a:buChar char="•"/>
            </a:pPr>
            <a:r>
              <a:rPr lang="en-US" sz="2000" dirty="0"/>
              <a:t>Preserving</a:t>
            </a:r>
          </a:p>
          <a:p>
            <a:pPr marL="800100" lvl="1" indent="-342900">
              <a:buFont typeface="Arial" panose="020B0604020202020204" pitchFamily="34" charset="0"/>
              <a:buChar char="•"/>
            </a:pPr>
            <a:r>
              <a:rPr lang="en-US" sz="2000" dirty="0"/>
              <a:t>Providing access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934069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A2D6FA83-93F7-2BCA-1FED-FE5EBC36EFA2}"/>
              </a:ext>
            </a:extLst>
          </p:cNvPr>
          <p:cNvSpPr txBox="1"/>
          <p:nvPr/>
        </p:nvSpPr>
        <p:spPr>
          <a:xfrm>
            <a:off x="247104" y="868579"/>
            <a:ext cx="8615966"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Sound &amp; Image</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Sound &amp; Image departments maintain and provide access to audiovisual resources</a:t>
            </a:r>
          </a:p>
          <a:p>
            <a:pPr marL="800100" lvl="1" indent="-342900">
              <a:buFont typeface="Arial" panose="020B0604020202020204" pitchFamily="34" charset="0"/>
              <a:buChar char="•"/>
            </a:pPr>
            <a:r>
              <a:rPr lang="en-US" sz="2000" dirty="0"/>
              <a:t>These may be:</a:t>
            </a:r>
          </a:p>
          <a:p>
            <a:pPr marL="1257300" lvl="2" indent="-342900">
              <a:buFont typeface="Arial" panose="020B0604020202020204" pitchFamily="34" charset="0"/>
              <a:buChar char="•"/>
            </a:pPr>
            <a:r>
              <a:rPr lang="en-US" sz="2000" dirty="0"/>
              <a:t>DVDs</a:t>
            </a:r>
          </a:p>
          <a:p>
            <a:pPr marL="1257300" lvl="2" indent="-342900">
              <a:buFont typeface="Arial" panose="020B0604020202020204" pitchFamily="34" charset="0"/>
              <a:buChar char="•"/>
            </a:pPr>
            <a:r>
              <a:rPr lang="en-US" sz="2000" dirty="0"/>
              <a:t>Streaming video</a:t>
            </a:r>
          </a:p>
          <a:p>
            <a:pPr marL="1257300" lvl="2" indent="-342900">
              <a:buFont typeface="Arial" panose="020B0604020202020204" pitchFamily="34" charset="0"/>
              <a:buChar char="•"/>
            </a:pPr>
            <a:r>
              <a:rPr lang="en-US" sz="2000" dirty="0"/>
              <a:t>LPs and CDs</a:t>
            </a:r>
          </a:p>
          <a:p>
            <a:pPr marL="1257300" lvl="2" indent="-342900">
              <a:buFont typeface="Arial" panose="020B0604020202020204" pitchFamily="34" charset="0"/>
              <a:buChar char="•"/>
            </a:pPr>
            <a:r>
              <a:rPr lang="en-US" sz="2000" dirty="0"/>
              <a:t>Slides</a:t>
            </a:r>
            <a:br>
              <a:rPr lang="en-US" sz="2000" dirty="0"/>
            </a:br>
            <a:endParaRPr lang="en-US" sz="2000" dirty="0"/>
          </a:p>
          <a:p>
            <a:pPr marL="342900" indent="-342900">
              <a:buFont typeface="Arial" panose="020B0604020202020204" pitchFamily="34" charset="0"/>
              <a:buChar char="•"/>
            </a:pPr>
            <a:r>
              <a:rPr lang="en-US" sz="2000" dirty="0"/>
              <a:t>This may also involve providing technology needed to access these resources such as VCRs and record players.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66686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an academic library?</a:t>
            </a:r>
          </a:p>
        </p:txBody>
      </p:sp>
      <p:sp>
        <p:nvSpPr>
          <p:cNvPr id="2" name="TextBox 1">
            <a:extLst>
              <a:ext uri="{FF2B5EF4-FFF2-40B4-BE49-F238E27FC236}">
                <a16:creationId xmlns:a16="http://schemas.microsoft.com/office/drawing/2014/main" id="{99AD591B-A0C6-36D9-82C1-D39631B9BC8D}"/>
              </a:ext>
            </a:extLst>
          </p:cNvPr>
          <p:cNvSpPr txBox="1"/>
          <p:nvPr/>
        </p:nvSpPr>
        <p:spPr>
          <a:xfrm>
            <a:off x="125654" y="3003798"/>
            <a:ext cx="8895805" cy="646331"/>
          </a:xfrm>
          <a:prstGeom prst="rect">
            <a:avLst/>
          </a:prstGeom>
          <a:noFill/>
        </p:spPr>
        <p:txBody>
          <a:bodyPr wrap="square" rtlCol="0">
            <a:spAutoFit/>
          </a:bodyPr>
          <a:lstStyle/>
          <a:p>
            <a:pPr marL="342900" indent="-342900">
              <a:buFont typeface="+mj-lt"/>
              <a:buAutoNum type="arabicPeriod"/>
            </a:pPr>
            <a:r>
              <a:rPr lang="en-US" dirty="0" err="1"/>
              <a:t>Chiware</a:t>
            </a:r>
            <a:r>
              <a:rPr lang="en-US" dirty="0"/>
              <a:t>, Elisha. (2014). Aligned: an academic library’s strategic plan in response to institutional goals.  Cape Peninsula University of Technology </a:t>
            </a:r>
          </a:p>
        </p:txBody>
      </p:sp>
      <p:sp>
        <p:nvSpPr>
          <p:cNvPr id="5" name="TextBox 4">
            <a:extLst>
              <a:ext uri="{FF2B5EF4-FFF2-40B4-BE49-F238E27FC236}">
                <a16:creationId xmlns:a16="http://schemas.microsoft.com/office/drawing/2014/main" id="{651F7693-D76D-8FAD-06A7-4D7FC7D4C233}"/>
              </a:ext>
            </a:extLst>
          </p:cNvPr>
          <p:cNvSpPr txBox="1"/>
          <p:nvPr/>
        </p:nvSpPr>
        <p:spPr>
          <a:xfrm>
            <a:off x="247104" y="899503"/>
            <a:ext cx="8615966" cy="1569660"/>
          </a:xfrm>
          <a:prstGeom prst="rect">
            <a:avLst/>
          </a:prstGeom>
          <a:noFill/>
          <a:ln>
            <a:solidFill>
              <a:schemeClr val="accent1"/>
            </a:solidFill>
          </a:ln>
        </p:spPr>
        <p:txBody>
          <a:bodyPr wrap="square" rtlCol="0">
            <a:spAutoFit/>
          </a:bodyPr>
          <a:lstStyle/>
          <a:p>
            <a:r>
              <a:rPr lang="en-US" sz="2400" dirty="0"/>
              <a:t>A university’s executive management wants to see the link between institutional strategic goals and academic support services, including the library. Evidently the library’s strategic plan cannot achieve its goals if it does not respond to institutional goals. </a:t>
            </a:r>
            <a:r>
              <a:rPr lang="en-US" sz="2400" baseline="30000" dirty="0"/>
              <a:t>1</a:t>
            </a:r>
          </a:p>
        </p:txBody>
      </p:sp>
    </p:spTree>
    <p:extLst>
      <p:ext uri="{BB962C8B-B14F-4D97-AF65-F5344CB8AC3E}">
        <p14:creationId xmlns:p14="http://schemas.microsoft.com/office/powerpoint/2010/main" val="1327706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Professional departments in the academic library</a:t>
            </a:r>
          </a:p>
        </p:txBody>
      </p:sp>
      <p:sp>
        <p:nvSpPr>
          <p:cNvPr id="2" name="TextBox 1">
            <a:extLst>
              <a:ext uri="{FF2B5EF4-FFF2-40B4-BE49-F238E27FC236}">
                <a16:creationId xmlns:a16="http://schemas.microsoft.com/office/drawing/2014/main" id="{F33D8CCD-EE4B-4AC4-1B66-8FEC8E2BF11C}"/>
              </a:ext>
            </a:extLst>
          </p:cNvPr>
          <p:cNvSpPr txBox="1"/>
          <p:nvPr/>
        </p:nvSpPr>
        <p:spPr>
          <a:xfrm>
            <a:off x="247104" y="868579"/>
            <a:ext cx="8615966"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Systems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Systems departments provide technology service to library users as well as other departments in the institution.</a:t>
            </a:r>
          </a:p>
          <a:p>
            <a:pPr marL="342900" indent="-342900">
              <a:buFont typeface="Arial" panose="020B0604020202020204" pitchFamily="34" charset="0"/>
              <a:buChar char="•"/>
            </a:pPr>
            <a:r>
              <a:rPr lang="en-US" sz="2000" dirty="0"/>
              <a:t>This typically will involve maintaining a website and integrating with external systems in the institution.</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67052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645927" cy="1240583"/>
          </a:xfrm>
        </p:spPr>
        <p:txBody>
          <a:bodyPr/>
          <a:lstStyle/>
          <a:p>
            <a:r>
              <a:rPr lang="en-US" dirty="0"/>
              <a:t>Current challenges</a:t>
            </a:r>
          </a:p>
        </p:txBody>
      </p:sp>
    </p:spTree>
    <p:extLst>
      <p:ext uri="{BB962C8B-B14F-4D97-AF65-F5344CB8AC3E}">
        <p14:creationId xmlns:p14="http://schemas.microsoft.com/office/powerpoint/2010/main" val="1857248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Current challenges</a:t>
            </a:r>
          </a:p>
        </p:txBody>
      </p:sp>
      <p:sp>
        <p:nvSpPr>
          <p:cNvPr id="2" name="TextBox 1">
            <a:extLst>
              <a:ext uri="{FF2B5EF4-FFF2-40B4-BE49-F238E27FC236}">
                <a16:creationId xmlns:a16="http://schemas.microsoft.com/office/drawing/2014/main" id="{7EC202A6-8266-5AD7-7106-856F5F459712}"/>
              </a:ext>
            </a:extLst>
          </p:cNvPr>
          <p:cNvSpPr txBox="1"/>
          <p:nvPr/>
        </p:nvSpPr>
        <p:spPr>
          <a:xfrm>
            <a:off x="247104" y="868579"/>
            <a:ext cx="8615966"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Budget</a:t>
            </a:r>
          </a:p>
          <a:p>
            <a:pPr marL="800100" lvl="1" indent="-342900">
              <a:buFont typeface="Arial" panose="020B0604020202020204" pitchFamily="34" charset="0"/>
              <a:buChar char="•"/>
            </a:pPr>
            <a:r>
              <a:rPr lang="en-US" sz="2000" dirty="0"/>
              <a:t>The library needs to prove it’s value in the institution in order to continue receiving funding</a:t>
            </a:r>
            <a:br>
              <a:rPr lang="en-US" sz="2000" dirty="0"/>
            </a:br>
            <a:endParaRPr lang="en-US" sz="2000" dirty="0"/>
          </a:p>
          <a:p>
            <a:pPr marL="342900" indent="-342900">
              <a:buFont typeface="Arial" panose="020B0604020202020204" pitchFamily="34" charset="0"/>
              <a:buChar char="•"/>
            </a:pPr>
            <a:r>
              <a:rPr lang="en-US" sz="2000" dirty="0"/>
              <a:t>Technology</a:t>
            </a:r>
          </a:p>
          <a:p>
            <a:pPr marL="800100" lvl="1" indent="-342900">
              <a:buFont typeface="Arial" panose="020B0604020202020204" pitchFamily="34" charset="0"/>
              <a:buChar char="•"/>
            </a:pPr>
            <a:r>
              <a:rPr lang="en-US" sz="2000" dirty="0"/>
              <a:t>The library needs to integrate with and share data with other organizations both inside and outside the institutions.  This often involves various protocols and data processing using the latest technology</a:t>
            </a:r>
          </a:p>
        </p:txBody>
      </p:sp>
    </p:spTree>
    <p:extLst>
      <p:ext uri="{BB962C8B-B14F-4D97-AF65-F5344CB8AC3E}">
        <p14:creationId xmlns:p14="http://schemas.microsoft.com/office/powerpoint/2010/main" val="3970486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Current challenges</a:t>
            </a:r>
          </a:p>
        </p:txBody>
      </p:sp>
      <p:sp>
        <p:nvSpPr>
          <p:cNvPr id="2" name="TextBox 1">
            <a:extLst>
              <a:ext uri="{FF2B5EF4-FFF2-40B4-BE49-F238E27FC236}">
                <a16:creationId xmlns:a16="http://schemas.microsoft.com/office/drawing/2014/main" id="{795EA5ED-4FAA-B436-2444-95683BDC0F26}"/>
              </a:ext>
            </a:extLst>
          </p:cNvPr>
          <p:cNvSpPr txBox="1"/>
          <p:nvPr/>
        </p:nvSpPr>
        <p:spPr>
          <a:xfrm>
            <a:off x="247104" y="868579"/>
            <a:ext cx="8615966"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Understand research trends</a:t>
            </a:r>
          </a:p>
          <a:p>
            <a:pPr marL="800100" lvl="1" indent="-342900">
              <a:buFont typeface="Arial" panose="020B0604020202020204" pitchFamily="34" charset="0"/>
              <a:buChar char="•"/>
            </a:pPr>
            <a:r>
              <a:rPr lang="en-US" sz="2000" dirty="0"/>
              <a:t>With the wealth of information available, and end users used to “Google searching”, the library needs to provide an added-value in the research process </a:t>
            </a:r>
            <a:br>
              <a:rPr lang="en-US" sz="2000" dirty="0"/>
            </a:br>
            <a:endParaRPr lang="en-US" sz="2000" dirty="0"/>
          </a:p>
          <a:p>
            <a:pPr marL="342900" indent="-342900">
              <a:buFont typeface="Arial" panose="020B0604020202020204" pitchFamily="34" charset="0"/>
              <a:buChar char="•"/>
            </a:pPr>
            <a:r>
              <a:rPr lang="en-US" sz="2000" dirty="0"/>
              <a:t>Stay current on various policies and standards</a:t>
            </a:r>
          </a:p>
          <a:p>
            <a:pPr marL="800100" lvl="1" indent="-342900">
              <a:buFont typeface="Arial" panose="020B0604020202020204" pitchFamily="34" charset="0"/>
              <a:buChar char="•"/>
            </a:pPr>
            <a:r>
              <a:rPr lang="en-US" sz="2000" dirty="0"/>
              <a:t>International standards are constantly changing and directly affect the library.  This includes for example MARC standards and personal data regulations</a:t>
            </a:r>
          </a:p>
        </p:txBody>
      </p:sp>
    </p:spTree>
    <p:extLst>
      <p:ext uri="{BB962C8B-B14F-4D97-AF65-F5344CB8AC3E}">
        <p14:creationId xmlns:p14="http://schemas.microsoft.com/office/powerpoint/2010/main" val="3610741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Current challenges</a:t>
            </a:r>
          </a:p>
        </p:txBody>
      </p:sp>
      <p:sp>
        <p:nvSpPr>
          <p:cNvPr id="2" name="TextBox 1">
            <a:extLst>
              <a:ext uri="{FF2B5EF4-FFF2-40B4-BE49-F238E27FC236}">
                <a16:creationId xmlns:a16="http://schemas.microsoft.com/office/drawing/2014/main" id="{A0B9794F-B6AA-35D0-FAD6-2F1271BEABFE}"/>
              </a:ext>
            </a:extLst>
          </p:cNvPr>
          <p:cNvSpPr txBox="1"/>
          <p:nvPr/>
        </p:nvSpPr>
        <p:spPr>
          <a:xfrm>
            <a:off x="247104" y="842076"/>
            <a:ext cx="861596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Tracking library performance</a:t>
            </a:r>
          </a:p>
          <a:p>
            <a:pPr marL="800100" lvl="1" indent="-342900">
              <a:buFont typeface="Arial" panose="020B0604020202020204" pitchFamily="34" charset="0"/>
              <a:buChar char="•"/>
            </a:pPr>
            <a:r>
              <a:rPr lang="en-US" sz="2000" dirty="0"/>
              <a:t>If the goal of the library is to advance the goals of the institution, then how can this be measured and tracked?</a:t>
            </a:r>
            <a:br>
              <a:rPr lang="en-US" sz="2000" dirty="0"/>
            </a:br>
            <a:endParaRPr lang="en-US" sz="2000" dirty="0"/>
          </a:p>
          <a:p>
            <a:pPr marL="342900" indent="-342900">
              <a:buFont typeface="Arial" panose="020B0604020202020204" pitchFamily="34" charset="0"/>
              <a:buChar char="•"/>
            </a:pPr>
            <a:r>
              <a:rPr lang="en-US" sz="2000" dirty="0"/>
              <a:t>Transforming space</a:t>
            </a:r>
          </a:p>
          <a:p>
            <a:pPr marL="800100" lvl="1" indent="-342900">
              <a:buFont typeface="Arial" panose="020B0604020202020204" pitchFamily="34" charset="0"/>
              <a:buChar char="•"/>
            </a:pPr>
            <a:r>
              <a:rPr lang="en-US" sz="2000" dirty="0"/>
              <a:t>The real estate of the library is very valuable.  With the increase of electronic resources and weeding of physical resources more space may become available. If now the library (electronic resources) goes to the user instead of the user going to the library, then how can this space be used to bring the user back to the library</a:t>
            </a:r>
          </a:p>
        </p:txBody>
      </p:sp>
    </p:spTree>
    <p:extLst>
      <p:ext uri="{BB962C8B-B14F-4D97-AF65-F5344CB8AC3E}">
        <p14:creationId xmlns:p14="http://schemas.microsoft.com/office/powerpoint/2010/main" val="3107467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an academic library?</a:t>
            </a:r>
          </a:p>
        </p:txBody>
      </p:sp>
      <p:sp>
        <p:nvSpPr>
          <p:cNvPr id="2" name="TextBox 1">
            <a:extLst>
              <a:ext uri="{FF2B5EF4-FFF2-40B4-BE49-F238E27FC236}">
                <a16:creationId xmlns:a16="http://schemas.microsoft.com/office/drawing/2014/main" id="{99AD591B-A0C6-36D9-82C1-D39631B9BC8D}"/>
              </a:ext>
            </a:extLst>
          </p:cNvPr>
          <p:cNvSpPr txBox="1"/>
          <p:nvPr/>
        </p:nvSpPr>
        <p:spPr>
          <a:xfrm>
            <a:off x="125654" y="2953533"/>
            <a:ext cx="8895805" cy="923330"/>
          </a:xfrm>
          <a:prstGeom prst="rect">
            <a:avLst/>
          </a:prstGeom>
          <a:noFill/>
        </p:spPr>
        <p:txBody>
          <a:bodyPr wrap="square" rtlCol="0">
            <a:spAutoFit/>
          </a:bodyPr>
          <a:lstStyle/>
          <a:p>
            <a:pPr marL="342900" indent="-342900">
              <a:buFont typeface="+mj-lt"/>
              <a:buAutoNum type="arabicPeriod" startAt="2"/>
            </a:pPr>
            <a:r>
              <a:rPr lang="en-US" dirty="0"/>
              <a:t>Cottrell, Janet R. What are we doing here, anyway?: Tying academic library goals to institutional mission.  College &amp; Research Libraries News. Association of College &amp; Research Libraries.  Vol 72, No 9 (2011).</a:t>
            </a:r>
          </a:p>
        </p:txBody>
      </p:sp>
      <p:sp>
        <p:nvSpPr>
          <p:cNvPr id="4" name="TextBox 3">
            <a:extLst>
              <a:ext uri="{FF2B5EF4-FFF2-40B4-BE49-F238E27FC236}">
                <a16:creationId xmlns:a16="http://schemas.microsoft.com/office/drawing/2014/main" id="{B6062405-E711-7846-880A-3E1EB7707CC5}"/>
              </a:ext>
            </a:extLst>
          </p:cNvPr>
          <p:cNvSpPr txBox="1"/>
          <p:nvPr/>
        </p:nvSpPr>
        <p:spPr>
          <a:xfrm>
            <a:off x="247104" y="843558"/>
            <a:ext cx="8615966" cy="1938992"/>
          </a:xfrm>
          <a:prstGeom prst="rect">
            <a:avLst/>
          </a:prstGeom>
          <a:noFill/>
          <a:ln>
            <a:solidFill>
              <a:schemeClr val="accent1"/>
            </a:solidFill>
          </a:ln>
        </p:spPr>
        <p:txBody>
          <a:bodyPr wrap="square" rtlCol="0">
            <a:spAutoFit/>
          </a:bodyPr>
          <a:lstStyle/>
          <a:p>
            <a:r>
              <a:rPr lang="en-US" sz="2400" dirty="0"/>
              <a:t>The report emphasizes tying the function of the academic library to institutional mission and outcomes by identifying and understanding the parent institution’s mission and goals; identifying and understanding how the library contributes to these; and communicating that alignment.</a:t>
            </a:r>
            <a:r>
              <a:rPr lang="en-US" sz="2400" baseline="30000" dirty="0"/>
              <a:t>2</a:t>
            </a:r>
          </a:p>
        </p:txBody>
      </p:sp>
    </p:spTree>
    <p:extLst>
      <p:ext uri="{BB962C8B-B14F-4D97-AF65-F5344CB8AC3E}">
        <p14:creationId xmlns:p14="http://schemas.microsoft.com/office/powerpoint/2010/main" val="302631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an academic library?</a:t>
            </a:r>
          </a:p>
        </p:txBody>
      </p:sp>
      <p:sp>
        <p:nvSpPr>
          <p:cNvPr id="2" name="TextBox 1">
            <a:extLst>
              <a:ext uri="{FF2B5EF4-FFF2-40B4-BE49-F238E27FC236}">
                <a16:creationId xmlns:a16="http://schemas.microsoft.com/office/drawing/2014/main" id="{908EAB09-BA50-336B-D45B-447732E94197}"/>
              </a:ext>
            </a:extLst>
          </p:cNvPr>
          <p:cNvSpPr txBox="1"/>
          <p:nvPr/>
        </p:nvSpPr>
        <p:spPr>
          <a:xfrm>
            <a:off x="125655" y="3723878"/>
            <a:ext cx="8895805" cy="861774"/>
          </a:xfrm>
          <a:prstGeom prst="rect">
            <a:avLst/>
          </a:prstGeom>
          <a:noFill/>
        </p:spPr>
        <p:txBody>
          <a:bodyPr wrap="square" rtlCol="0">
            <a:spAutoFit/>
          </a:bodyPr>
          <a:lstStyle/>
          <a:p>
            <a:pPr marL="342900" indent="-342900">
              <a:buFontTx/>
              <a:buAutoNum type="arabicPeriod"/>
            </a:pPr>
            <a:r>
              <a:rPr lang="en-US" sz="1600" dirty="0">
                <a:hlinkClick r:id="" action="ppaction://noaction"/>
              </a:rPr>
              <a:t>https://www.monash.edu/library/services</a:t>
            </a:r>
          </a:p>
          <a:p>
            <a:pPr marL="342900" indent="-342900">
              <a:buFontTx/>
              <a:buAutoNum type="arabicPeriod"/>
            </a:pPr>
            <a:r>
              <a:rPr lang="en-US" sz="1600" dirty="0">
                <a:hlinkClick r:id="" action="ppaction://noaction"/>
              </a:rPr>
              <a:t>http://www.ala.org/tools/research/librarystats/academic</a:t>
            </a:r>
            <a:r>
              <a:rPr lang="en-US" sz="1600" dirty="0"/>
              <a:t> </a:t>
            </a:r>
          </a:p>
          <a:p>
            <a:pPr marL="342900" indent="-342900">
              <a:buAutoNum type="arabicPeriod"/>
            </a:pPr>
            <a:r>
              <a:rPr lang="en-US" sz="1600" dirty="0">
                <a:hlinkClick r:id="rId2"/>
              </a:rPr>
              <a:t>http://www.rpajournal.com/dev/wp-content/uploads/2012/05/A23.pdf</a:t>
            </a:r>
            <a:endParaRPr lang="en-US" sz="1600" dirty="0"/>
          </a:p>
        </p:txBody>
      </p:sp>
      <p:sp>
        <p:nvSpPr>
          <p:cNvPr id="4" name="TextBox 3">
            <a:extLst>
              <a:ext uri="{FF2B5EF4-FFF2-40B4-BE49-F238E27FC236}">
                <a16:creationId xmlns:a16="http://schemas.microsoft.com/office/drawing/2014/main" id="{13AC5627-B3F2-1545-0888-5C092711AF6D}"/>
              </a:ext>
            </a:extLst>
          </p:cNvPr>
          <p:cNvSpPr txBox="1"/>
          <p:nvPr/>
        </p:nvSpPr>
        <p:spPr>
          <a:xfrm>
            <a:off x="265574" y="1707654"/>
            <a:ext cx="8615966" cy="707886"/>
          </a:xfrm>
          <a:prstGeom prst="rect">
            <a:avLst/>
          </a:prstGeom>
          <a:noFill/>
          <a:ln>
            <a:solidFill>
              <a:schemeClr val="accent1"/>
            </a:solidFill>
          </a:ln>
        </p:spPr>
        <p:txBody>
          <a:bodyPr wrap="square" rtlCol="0">
            <a:spAutoFit/>
          </a:bodyPr>
          <a:lstStyle/>
          <a:p>
            <a:r>
              <a:rPr lang="en-US" sz="2000" dirty="0"/>
              <a:t>An Academic Library is defined as the library associated with a degree-granting institution of higher education. </a:t>
            </a:r>
            <a:r>
              <a:rPr lang="en-US" sz="2000" baseline="30000" dirty="0"/>
              <a:t>2</a:t>
            </a:r>
          </a:p>
        </p:txBody>
      </p:sp>
      <p:sp>
        <p:nvSpPr>
          <p:cNvPr id="5" name="TextBox 4">
            <a:extLst>
              <a:ext uri="{FF2B5EF4-FFF2-40B4-BE49-F238E27FC236}">
                <a16:creationId xmlns:a16="http://schemas.microsoft.com/office/drawing/2014/main" id="{248A1774-D5C1-87B9-FCAE-61D05892DA4F}"/>
              </a:ext>
            </a:extLst>
          </p:cNvPr>
          <p:cNvSpPr txBox="1"/>
          <p:nvPr/>
        </p:nvSpPr>
        <p:spPr>
          <a:xfrm>
            <a:off x="265574" y="2715766"/>
            <a:ext cx="8615966" cy="707886"/>
          </a:xfrm>
          <a:prstGeom prst="rect">
            <a:avLst/>
          </a:prstGeom>
          <a:noFill/>
          <a:ln>
            <a:solidFill>
              <a:schemeClr val="accent1"/>
            </a:solidFill>
          </a:ln>
        </p:spPr>
        <p:txBody>
          <a:bodyPr wrap="square" rtlCol="0">
            <a:spAutoFit/>
          </a:bodyPr>
          <a:lstStyle/>
          <a:p>
            <a:r>
              <a:rPr lang="en-US" sz="2000" dirty="0"/>
              <a:t>Academic libraries are “libraries in higher education, from technical institutes to research universities”. </a:t>
            </a:r>
            <a:r>
              <a:rPr lang="en-US" sz="2000" baseline="30000" dirty="0"/>
              <a:t>3</a:t>
            </a:r>
          </a:p>
        </p:txBody>
      </p:sp>
      <p:sp>
        <p:nvSpPr>
          <p:cNvPr id="6" name="TextBox 5">
            <a:extLst>
              <a:ext uri="{FF2B5EF4-FFF2-40B4-BE49-F238E27FC236}">
                <a16:creationId xmlns:a16="http://schemas.microsoft.com/office/drawing/2014/main" id="{25BD0689-88C4-0826-6B95-955BB2DE6763}"/>
              </a:ext>
            </a:extLst>
          </p:cNvPr>
          <p:cNvSpPr txBox="1"/>
          <p:nvPr/>
        </p:nvSpPr>
        <p:spPr>
          <a:xfrm>
            <a:off x="265574" y="771550"/>
            <a:ext cx="8615966" cy="707886"/>
          </a:xfrm>
          <a:prstGeom prst="rect">
            <a:avLst/>
          </a:prstGeom>
          <a:noFill/>
          <a:ln>
            <a:solidFill>
              <a:schemeClr val="accent1"/>
            </a:solidFill>
          </a:ln>
        </p:spPr>
        <p:txBody>
          <a:bodyPr wrap="square" rtlCol="0">
            <a:spAutoFit/>
          </a:bodyPr>
          <a:lstStyle/>
          <a:p>
            <a:r>
              <a:rPr lang="en-US" sz="2000" dirty="0"/>
              <a:t>A unit which serves to “strengthen the learning and research activities of students and staff of the University”. </a:t>
            </a:r>
            <a:r>
              <a:rPr lang="en-US" sz="2000" baseline="30000" dirty="0"/>
              <a:t>1</a:t>
            </a:r>
          </a:p>
        </p:txBody>
      </p:sp>
    </p:spTree>
    <p:extLst>
      <p:ext uri="{BB962C8B-B14F-4D97-AF65-F5344CB8AC3E}">
        <p14:creationId xmlns:p14="http://schemas.microsoft.com/office/powerpoint/2010/main" val="400216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What is an academic library?</a:t>
            </a:r>
          </a:p>
        </p:txBody>
      </p:sp>
      <p:sp>
        <p:nvSpPr>
          <p:cNvPr id="2" name="TextBox 1">
            <a:extLst>
              <a:ext uri="{FF2B5EF4-FFF2-40B4-BE49-F238E27FC236}">
                <a16:creationId xmlns:a16="http://schemas.microsoft.com/office/drawing/2014/main" id="{ADB0B8EC-BF8D-EFCC-1183-6520CC6D1E09}"/>
              </a:ext>
            </a:extLst>
          </p:cNvPr>
          <p:cNvSpPr txBox="1"/>
          <p:nvPr/>
        </p:nvSpPr>
        <p:spPr>
          <a:xfrm>
            <a:off x="265576" y="748175"/>
            <a:ext cx="861596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We can thus conclude that there are two main characteristics of the academic library:</a:t>
            </a:r>
            <a:br>
              <a:rPr lang="en-US" sz="2400" dirty="0"/>
            </a:br>
            <a:r>
              <a:rPr lang="en-US" sz="2400" dirty="0"/>
              <a:t> </a:t>
            </a:r>
          </a:p>
          <a:p>
            <a:pPr marL="457200" indent="-457200">
              <a:buFont typeface="+mj-lt"/>
              <a:buAutoNum type="arabicPeriod"/>
            </a:pPr>
            <a:r>
              <a:rPr lang="en-US" sz="2400" dirty="0"/>
              <a:t>It is associated with an institution of higher education, typically a college or university.  It is also funded by the institution. </a:t>
            </a:r>
          </a:p>
          <a:p>
            <a:pPr marL="457200" indent="-457200">
              <a:buFont typeface="+mj-lt"/>
              <a:buAutoNum type="arabicPeriod"/>
            </a:pPr>
            <a:r>
              <a:rPr lang="en-US" sz="2400" dirty="0"/>
              <a:t>It aligns itself with goals of the institution (college, university, etc.) in order to assist in fulfilling those goals.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2142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function of the academic library</a:t>
            </a:r>
            <a:endParaRPr lang="LID4096" dirty="0"/>
          </a:p>
        </p:txBody>
      </p:sp>
    </p:spTree>
    <p:extLst>
      <p:ext uri="{BB962C8B-B14F-4D97-AF65-F5344CB8AC3E}">
        <p14:creationId xmlns:p14="http://schemas.microsoft.com/office/powerpoint/2010/main" val="239356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function of the academic library</a:t>
            </a:r>
          </a:p>
        </p:txBody>
      </p:sp>
      <p:sp>
        <p:nvSpPr>
          <p:cNvPr id="7" name="TextBox 6">
            <a:extLst>
              <a:ext uri="{FF2B5EF4-FFF2-40B4-BE49-F238E27FC236}">
                <a16:creationId xmlns:a16="http://schemas.microsoft.com/office/drawing/2014/main" id="{B3BF1196-A3AB-E933-EC84-8BEAFDC79D49}"/>
              </a:ext>
            </a:extLst>
          </p:cNvPr>
          <p:cNvSpPr txBox="1"/>
          <p:nvPr/>
        </p:nvSpPr>
        <p:spPr>
          <a:xfrm>
            <a:off x="107184" y="3723878"/>
            <a:ext cx="8895805" cy="646331"/>
          </a:xfrm>
          <a:prstGeom prst="rect">
            <a:avLst/>
          </a:prstGeom>
          <a:noFill/>
        </p:spPr>
        <p:txBody>
          <a:bodyPr wrap="square" rtlCol="0">
            <a:spAutoFit/>
          </a:bodyPr>
          <a:lstStyle/>
          <a:p>
            <a:pPr marL="342900" indent="-342900">
              <a:buAutoNum type="arabicPeriod"/>
            </a:pPr>
            <a:r>
              <a:rPr lang="en-US" sz="1200" dirty="0"/>
              <a:t>“Academic library services support for research information seeking”. </a:t>
            </a:r>
            <a:r>
              <a:rPr lang="sv-SE" sz="1200" dirty="0"/>
              <a:t>Jia Tina Du and Nina Evans.  </a:t>
            </a:r>
            <a:r>
              <a:rPr lang="en-US" sz="1200" dirty="0"/>
              <a:t>Australian Academic &amp; Research Libraries.  Volume 42 Number 2.  </a:t>
            </a:r>
          </a:p>
          <a:p>
            <a:pPr marL="342900" indent="-342900">
              <a:buFontTx/>
              <a:buAutoNum type="arabicPeriod"/>
            </a:pPr>
            <a:r>
              <a:rPr lang="en-US" sz="1200" dirty="0">
                <a:hlinkClick r:id="rId2"/>
              </a:rPr>
              <a:t>https://www.idc.ac.il/en/library/pages/library-services.aspx</a:t>
            </a:r>
            <a:r>
              <a:rPr lang="en-US" sz="1200" dirty="0"/>
              <a:t>   </a:t>
            </a:r>
          </a:p>
        </p:txBody>
      </p:sp>
      <p:sp>
        <p:nvSpPr>
          <p:cNvPr id="8" name="TextBox 7">
            <a:extLst>
              <a:ext uri="{FF2B5EF4-FFF2-40B4-BE49-F238E27FC236}">
                <a16:creationId xmlns:a16="http://schemas.microsoft.com/office/drawing/2014/main" id="{639B460F-FEED-4BCD-54B7-7784DEDA492B}"/>
              </a:ext>
            </a:extLst>
          </p:cNvPr>
          <p:cNvSpPr txBox="1"/>
          <p:nvPr/>
        </p:nvSpPr>
        <p:spPr>
          <a:xfrm>
            <a:off x="247103" y="841757"/>
            <a:ext cx="8615966" cy="1015663"/>
          </a:xfrm>
          <a:prstGeom prst="rect">
            <a:avLst/>
          </a:prstGeom>
          <a:noFill/>
          <a:ln>
            <a:solidFill>
              <a:schemeClr val="accent1"/>
            </a:solidFill>
          </a:ln>
        </p:spPr>
        <p:txBody>
          <a:bodyPr wrap="square" rtlCol="0">
            <a:spAutoFit/>
          </a:bodyPr>
          <a:lstStyle/>
          <a:p>
            <a:r>
              <a:rPr lang="en-US" sz="2000" dirty="0"/>
              <a:t>A review of  the literature suggests that the most important service provided by the academic library is to offer training programs to improve users’ information literacy and assist them to find and use resources and other information.</a:t>
            </a:r>
            <a:r>
              <a:rPr lang="en-US" sz="2000" baseline="30000" dirty="0"/>
              <a:t> 1</a:t>
            </a:r>
          </a:p>
        </p:txBody>
      </p:sp>
      <p:sp>
        <p:nvSpPr>
          <p:cNvPr id="9" name="TextBox 8">
            <a:extLst>
              <a:ext uri="{FF2B5EF4-FFF2-40B4-BE49-F238E27FC236}">
                <a16:creationId xmlns:a16="http://schemas.microsoft.com/office/drawing/2014/main" id="{085D94EA-877C-05EA-36C2-C461FE770521}"/>
              </a:ext>
            </a:extLst>
          </p:cNvPr>
          <p:cNvSpPr txBox="1"/>
          <p:nvPr/>
        </p:nvSpPr>
        <p:spPr>
          <a:xfrm>
            <a:off x="265576" y="2427734"/>
            <a:ext cx="8615966" cy="707886"/>
          </a:xfrm>
          <a:prstGeom prst="rect">
            <a:avLst/>
          </a:prstGeom>
          <a:noFill/>
          <a:ln>
            <a:solidFill>
              <a:schemeClr val="accent1"/>
            </a:solidFill>
          </a:ln>
        </p:spPr>
        <p:txBody>
          <a:bodyPr wrap="square" rtlCol="0">
            <a:spAutoFit/>
          </a:bodyPr>
          <a:lstStyle/>
          <a:p>
            <a:r>
              <a:rPr lang="en-US" sz="2000" dirty="0"/>
              <a:t>The library is tailored to accommodate the academic programs that [the institution] offers and to the research of its faculty members. </a:t>
            </a:r>
            <a:r>
              <a:rPr lang="en-US" sz="2000" baseline="30000" dirty="0"/>
              <a:t>2</a:t>
            </a:r>
          </a:p>
        </p:txBody>
      </p:sp>
    </p:spTree>
    <p:extLst>
      <p:ext uri="{BB962C8B-B14F-4D97-AF65-F5344CB8AC3E}">
        <p14:creationId xmlns:p14="http://schemas.microsoft.com/office/powerpoint/2010/main" val="367506751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3451</TotalTime>
  <Words>2315</Words>
  <Application>Microsoft Office PowerPoint</Application>
  <PresentationFormat>On-screen Show (16:9)</PresentationFormat>
  <Paragraphs>224</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IGeLU_2016_16X9 (1)</vt:lpstr>
      <vt:lpstr>An introduction to the academic library</vt:lpstr>
      <vt:lpstr>PowerPoint Presentation</vt:lpstr>
      <vt:lpstr>What is an academic library?</vt:lpstr>
      <vt:lpstr>What is an academic library?</vt:lpstr>
      <vt:lpstr>What is an academic library?</vt:lpstr>
      <vt:lpstr>What is an academic library?</vt:lpstr>
      <vt:lpstr>What is an academic library?</vt:lpstr>
      <vt:lpstr>The function of the academic library</vt:lpstr>
      <vt:lpstr>The function of the academic library</vt:lpstr>
      <vt:lpstr>The function of the academic library</vt:lpstr>
      <vt:lpstr>The function of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Services provided by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Professional departments in the academic library</vt:lpstr>
      <vt:lpstr>Current challenges</vt:lpstr>
      <vt:lpstr>Current challenges</vt:lpstr>
      <vt:lpstr>Current challenges</vt:lpstr>
      <vt:lpstr>Current challenges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43</cp:revision>
  <dcterms:created xsi:type="dcterms:W3CDTF">2021-11-30T14:32:13Z</dcterms:created>
  <dcterms:modified xsi:type="dcterms:W3CDTF">2023-03-10T09:31:00Z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